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77CD70-471E-435F-9E89-C7C70F9519D8}" v="5" dt="2026-02-23T06:52:36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áš Kudrna" userId="ccc95bb6-5097-4a62-b5ad-768d1e6d4edd" providerId="ADAL" clId="{A7EBCE25-A90D-4A68-87C6-F339949F4B50}"/>
    <pc:docChg chg="undo custSel addSld delSld modSld">
      <pc:chgData name="Tomáš Kudrna" userId="ccc95bb6-5097-4a62-b5ad-768d1e6d4edd" providerId="ADAL" clId="{A7EBCE25-A90D-4A68-87C6-F339949F4B50}" dt="2026-02-23T06:53:44.746" v="96" actId="207"/>
      <pc:docMkLst>
        <pc:docMk/>
      </pc:docMkLst>
      <pc:sldChg chg="addSp modSp del mod">
        <pc:chgData name="Tomáš Kudrna" userId="ccc95bb6-5097-4a62-b5ad-768d1e6d4edd" providerId="ADAL" clId="{A7EBCE25-A90D-4A68-87C6-F339949F4B50}" dt="2026-02-23T06:42:07.791" v="33" actId="47"/>
        <pc:sldMkLst>
          <pc:docMk/>
          <pc:sldMk cId="0" sldId="256"/>
        </pc:sldMkLst>
        <pc:picChg chg="mod">
          <ac:chgData name="Tomáš Kudrna" userId="ccc95bb6-5097-4a62-b5ad-768d1e6d4edd" providerId="ADAL" clId="{A7EBCE25-A90D-4A68-87C6-F339949F4B50}" dt="2026-02-22T16:54:43.484" v="1" actId="1076"/>
          <ac:picMkLst>
            <pc:docMk/>
            <pc:sldMk cId="0" sldId="256"/>
            <ac:picMk id="2" creationId="{438666E5-ED12-18C1-9C8F-00FB65835A99}"/>
          </ac:picMkLst>
        </pc:picChg>
        <pc:picChg chg="add mod">
          <ac:chgData name="Tomáš Kudrna" userId="ccc95bb6-5097-4a62-b5ad-768d1e6d4edd" providerId="ADAL" clId="{A7EBCE25-A90D-4A68-87C6-F339949F4B50}" dt="2026-02-22T16:55:16.197" v="3" actId="1076"/>
          <ac:picMkLst>
            <pc:docMk/>
            <pc:sldMk cId="0" sldId="256"/>
            <ac:picMk id="3" creationId="{222CCB30-C69E-FC1F-0F2F-51A737ADB0A4}"/>
          </ac:picMkLst>
        </pc:picChg>
      </pc:sldChg>
      <pc:sldChg chg="modSp mod">
        <pc:chgData name="Tomáš Kudrna" userId="ccc95bb6-5097-4a62-b5ad-768d1e6d4edd" providerId="ADAL" clId="{A7EBCE25-A90D-4A68-87C6-F339949F4B50}" dt="2026-02-23T06:45:43.019" v="51" actId="255"/>
        <pc:sldMkLst>
          <pc:docMk/>
          <pc:sldMk cId="0" sldId="257"/>
        </pc:sldMkLst>
        <pc:spChg chg="mod">
          <ac:chgData name="Tomáš Kudrna" userId="ccc95bb6-5097-4a62-b5ad-768d1e6d4edd" providerId="ADAL" clId="{A7EBCE25-A90D-4A68-87C6-F339949F4B50}" dt="2026-02-23T06:45:43.019" v="51" actId="255"/>
          <ac:spMkLst>
            <pc:docMk/>
            <pc:sldMk cId="0" sldId="257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45:32.318" v="50" actId="14100"/>
        <pc:sldMkLst>
          <pc:docMk/>
          <pc:sldMk cId="0" sldId="258"/>
        </pc:sldMkLst>
        <pc:spChg chg="mod">
          <ac:chgData name="Tomáš Kudrna" userId="ccc95bb6-5097-4a62-b5ad-768d1e6d4edd" providerId="ADAL" clId="{A7EBCE25-A90D-4A68-87C6-F339949F4B50}" dt="2026-02-23T06:45:32.318" v="50" actId="14100"/>
          <ac:spMkLst>
            <pc:docMk/>
            <pc:sldMk cId="0" sldId="258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45:08.113" v="48" actId="27636"/>
        <pc:sldMkLst>
          <pc:docMk/>
          <pc:sldMk cId="0" sldId="259"/>
        </pc:sldMkLst>
        <pc:spChg chg="mod">
          <ac:chgData name="Tomáš Kudrna" userId="ccc95bb6-5097-4a62-b5ad-768d1e6d4edd" providerId="ADAL" clId="{A7EBCE25-A90D-4A68-87C6-F339949F4B50}" dt="2026-02-23T06:45:08.113" v="48" actId="27636"/>
          <ac:spMkLst>
            <pc:docMk/>
            <pc:sldMk cId="0" sldId="259"/>
            <ac:spMk id="2" creationId="{00000000-0000-0000-0000-000000000000}"/>
          </ac:spMkLst>
        </pc:spChg>
        <pc:graphicFrameChg chg="mod modGraphic">
          <ac:chgData name="Tomáš Kudrna" userId="ccc95bb6-5097-4a62-b5ad-768d1e6d4edd" providerId="ADAL" clId="{A7EBCE25-A90D-4A68-87C6-F339949F4B50}" dt="2026-02-23T06:32:15.862" v="26"/>
          <ac:graphicFrameMkLst>
            <pc:docMk/>
            <pc:sldMk cId="0" sldId="259"/>
            <ac:graphicFrameMk id="5" creationId="{1753FAED-4CF3-7995-A6BB-1D75F84B65EB}"/>
          </ac:graphicFrameMkLst>
        </pc:graphicFrameChg>
      </pc:sldChg>
      <pc:sldChg chg="modSp mod">
        <pc:chgData name="Tomáš Kudrna" userId="ccc95bb6-5097-4a62-b5ad-768d1e6d4edd" providerId="ADAL" clId="{A7EBCE25-A90D-4A68-87C6-F339949F4B50}" dt="2026-02-23T06:44:42.785" v="45" actId="255"/>
        <pc:sldMkLst>
          <pc:docMk/>
          <pc:sldMk cId="0" sldId="260"/>
        </pc:sldMkLst>
        <pc:spChg chg="mod">
          <ac:chgData name="Tomáš Kudrna" userId="ccc95bb6-5097-4a62-b5ad-768d1e6d4edd" providerId="ADAL" clId="{A7EBCE25-A90D-4A68-87C6-F339949F4B50}" dt="2026-02-23T06:44:42.785" v="45" actId="255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44:34.322" v="44" actId="255"/>
        <pc:sldMkLst>
          <pc:docMk/>
          <pc:sldMk cId="0" sldId="261"/>
        </pc:sldMkLst>
        <pc:spChg chg="mod">
          <ac:chgData name="Tomáš Kudrna" userId="ccc95bb6-5097-4a62-b5ad-768d1e6d4edd" providerId="ADAL" clId="{A7EBCE25-A90D-4A68-87C6-F339949F4B50}" dt="2026-02-23T06:44:34.322" v="44" actId="255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44:26.816" v="43" actId="255"/>
        <pc:sldMkLst>
          <pc:docMk/>
          <pc:sldMk cId="0" sldId="262"/>
        </pc:sldMkLst>
        <pc:spChg chg="mod">
          <ac:chgData name="Tomáš Kudrna" userId="ccc95bb6-5097-4a62-b5ad-768d1e6d4edd" providerId="ADAL" clId="{A7EBCE25-A90D-4A68-87C6-F339949F4B50}" dt="2026-02-23T06:44:26.816" v="43" actId="255"/>
          <ac:spMkLst>
            <pc:docMk/>
            <pc:sldMk cId="0" sldId="262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44:19.143" v="42" actId="255"/>
        <pc:sldMkLst>
          <pc:docMk/>
          <pc:sldMk cId="0" sldId="263"/>
        </pc:sldMkLst>
        <pc:spChg chg="mod">
          <ac:chgData name="Tomáš Kudrna" userId="ccc95bb6-5097-4a62-b5ad-768d1e6d4edd" providerId="ADAL" clId="{A7EBCE25-A90D-4A68-87C6-F339949F4B50}" dt="2026-02-23T06:44:19.143" v="42" actId="255"/>
          <ac:spMkLst>
            <pc:docMk/>
            <pc:sldMk cId="0" sldId="263"/>
            <ac:spMk id="2" creationId="{00000000-0000-0000-0000-000000000000}"/>
          </ac:spMkLst>
        </pc:spChg>
      </pc:sldChg>
      <pc:sldChg chg="modSp mod">
        <pc:chgData name="Tomáš Kudrna" userId="ccc95bb6-5097-4a62-b5ad-768d1e6d4edd" providerId="ADAL" clId="{A7EBCE25-A90D-4A68-87C6-F339949F4B50}" dt="2026-02-23T06:53:44.746" v="96" actId="207"/>
        <pc:sldMkLst>
          <pc:docMk/>
          <pc:sldMk cId="0" sldId="265"/>
        </pc:sldMkLst>
        <pc:graphicFrameChg chg="modGraphic">
          <ac:chgData name="Tomáš Kudrna" userId="ccc95bb6-5097-4a62-b5ad-768d1e6d4edd" providerId="ADAL" clId="{A7EBCE25-A90D-4A68-87C6-F339949F4B50}" dt="2026-02-23T06:53:44.746" v="96" actId="207"/>
          <ac:graphicFrameMkLst>
            <pc:docMk/>
            <pc:sldMk cId="0" sldId="265"/>
            <ac:graphicFrameMk id="5" creationId="{9A49C32E-3BBB-5CCA-FF6F-88948FA78E84}"/>
          </ac:graphicFrameMkLst>
        </pc:graphicFrameChg>
        <pc:picChg chg="mod">
          <ac:chgData name="Tomáš Kudrna" userId="ccc95bb6-5097-4a62-b5ad-768d1e6d4edd" providerId="ADAL" clId="{A7EBCE25-A90D-4A68-87C6-F339949F4B50}" dt="2026-02-23T06:51:42.942" v="95" actId="1076"/>
          <ac:picMkLst>
            <pc:docMk/>
            <pc:sldMk cId="0" sldId="265"/>
            <ac:picMk id="7" creationId="{7740DC25-3D3F-C77D-20C4-19EDB097485B}"/>
          </ac:picMkLst>
        </pc:picChg>
      </pc:sldChg>
      <pc:sldChg chg="new del">
        <pc:chgData name="Tomáš Kudrna" userId="ccc95bb6-5097-4a62-b5ad-768d1e6d4edd" providerId="ADAL" clId="{A7EBCE25-A90D-4A68-87C6-F339949F4B50}" dt="2026-02-23T06:36:07.513" v="28" actId="47"/>
        <pc:sldMkLst>
          <pc:docMk/>
          <pc:sldMk cId="2353994742" sldId="266"/>
        </pc:sldMkLst>
      </pc:sldChg>
      <pc:sldChg chg="addSp delSp modSp add del mod modTransition setBg">
        <pc:chgData name="Tomáš Kudrna" userId="ccc95bb6-5097-4a62-b5ad-768d1e6d4edd" providerId="ADAL" clId="{A7EBCE25-A90D-4A68-87C6-F339949F4B50}" dt="2026-02-23T06:39:05.337" v="31" actId="48537"/>
        <pc:sldMkLst>
          <pc:docMk/>
          <pc:sldMk cId="2489619475" sldId="266"/>
        </pc:sldMkLst>
        <pc:spChg chg="mod">
          <ac:chgData name="Tomáš Kudrna" userId="ccc95bb6-5097-4a62-b5ad-768d1e6d4edd" providerId="ADAL" clId="{A7EBCE25-A90D-4A68-87C6-F339949F4B50}" dt="2026-02-23T06:39:05.337" v="31" actId="48537"/>
          <ac:spMkLst>
            <pc:docMk/>
            <pc:sldMk cId="2489619475" sldId="266"/>
            <ac:spMk id="2" creationId="{863D5242-FC98-26B1-E222-8E983BA6E8FD}"/>
          </ac:spMkLst>
        </pc:spChg>
        <pc:spChg chg="mod">
          <ac:chgData name="Tomáš Kudrna" userId="ccc95bb6-5097-4a62-b5ad-768d1e6d4edd" providerId="ADAL" clId="{A7EBCE25-A90D-4A68-87C6-F339949F4B50}" dt="2026-02-23T06:39:05.337" v="31" actId="48537"/>
          <ac:spMkLst>
            <pc:docMk/>
            <pc:sldMk cId="2489619475" sldId="266"/>
            <ac:spMk id="4" creationId="{DFAB36A0-653A-368E-B836-BE06316FA581}"/>
          </ac:spMkLst>
        </pc:spChg>
        <pc:spChg chg="add del">
          <ac:chgData name="Tomáš Kudrna" userId="ccc95bb6-5097-4a62-b5ad-768d1e6d4edd" providerId="ADAL" clId="{A7EBCE25-A90D-4A68-87C6-F339949F4B50}" dt="2026-02-23T06:39:05.337" v="31" actId="48537"/>
          <ac:spMkLst>
            <pc:docMk/>
            <pc:sldMk cId="2489619475" sldId="266"/>
            <ac:spMk id="10" creationId="{5E8D3B17-7638-DFD3-18E4-8A6D611749CF}"/>
          </ac:spMkLst>
        </pc:spChg>
        <pc:picChg chg="mod">
          <ac:chgData name="Tomáš Kudrna" userId="ccc95bb6-5097-4a62-b5ad-768d1e6d4edd" providerId="ADAL" clId="{A7EBCE25-A90D-4A68-87C6-F339949F4B50}" dt="2026-02-23T06:39:05.337" v="31" actId="48537"/>
          <ac:picMkLst>
            <pc:docMk/>
            <pc:sldMk cId="2489619475" sldId="266"/>
            <ac:picMk id="5" creationId="{90570783-AA28-4B30-B919-F6C3ABE48298}"/>
          </ac:picMkLst>
        </pc:picChg>
      </pc:sldChg>
      <pc:sldChg chg="addSp modSp add mod">
        <pc:chgData name="Tomáš Kudrna" userId="ccc95bb6-5097-4a62-b5ad-768d1e6d4edd" providerId="ADAL" clId="{A7EBCE25-A90D-4A68-87C6-F339949F4B50}" dt="2026-02-23T06:50:01.476" v="81" actId="207"/>
        <pc:sldMkLst>
          <pc:docMk/>
          <pc:sldMk cId="4285439565" sldId="266"/>
        </pc:sldMkLst>
        <pc:spChg chg="add mod">
          <ac:chgData name="Tomáš Kudrna" userId="ccc95bb6-5097-4a62-b5ad-768d1e6d4edd" providerId="ADAL" clId="{A7EBCE25-A90D-4A68-87C6-F339949F4B50}" dt="2026-02-23T06:50:01.476" v="81" actId="207"/>
          <ac:spMkLst>
            <pc:docMk/>
            <pc:sldMk cId="4285439565" sldId="266"/>
            <ac:spMk id="6" creationId="{76F09E28-E905-C82A-584B-3E70AC74D592}"/>
          </ac:spMkLst>
        </pc:spChg>
        <pc:graphicFrameChg chg="mod">
          <ac:chgData name="Tomáš Kudrna" userId="ccc95bb6-5097-4a62-b5ad-768d1e6d4edd" providerId="ADAL" clId="{A7EBCE25-A90D-4A68-87C6-F339949F4B50}" dt="2026-02-23T06:46:20.842" v="52" actId="14100"/>
          <ac:graphicFrameMkLst>
            <pc:docMk/>
            <pc:sldMk cId="4285439565" sldId="266"/>
            <ac:graphicFrameMk id="5" creationId="{1AEE5071-F15F-BBE3-E20C-5C57209B67AD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chl.cz/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4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1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hyperlink" Target="http://www.nchl.cz/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4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0C182-98B7-464E-8FAA-8851E256C71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C1C976A-46C2-4FDA-B714-BCD21A8FA405}">
      <dgm:prSet/>
      <dgm:spPr/>
      <dgm:t>
        <a:bodyPr/>
        <a:lstStyle/>
        <a:p>
          <a:pPr>
            <a:defRPr cap="all"/>
          </a:pPr>
          <a:r>
            <a:rPr lang="en-US"/>
            <a:t>Rychlá orientace v chemické legislativě</a:t>
          </a:r>
        </a:p>
      </dgm:t>
    </dgm:pt>
    <dgm:pt modelId="{9037AA27-C6AB-45BB-B529-DF94B0DDD189}" type="parTrans" cxnId="{BB65AC94-102F-452A-8936-BB658FC88630}">
      <dgm:prSet/>
      <dgm:spPr/>
      <dgm:t>
        <a:bodyPr/>
        <a:lstStyle/>
        <a:p>
          <a:endParaRPr lang="en-US"/>
        </a:p>
      </dgm:t>
    </dgm:pt>
    <dgm:pt modelId="{13535B85-ECB4-4E92-8460-53F26A8313F9}" type="sibTrans" cxnId="{BB65AC94-102F-452A-8936-BB658FC88630}">
      <dgm:prSet/>
      <dgm:spPr/>
      <dgm:t>
        <a:bodyPr/>
        <a:lstStyle/>
        <a:p>
          <a:endParaRPr lang="en-US"/>
        </a:p>
      </dgm:t>
    </dgm:pt>
    <dgm:pt modelId="{1F728CA1-0CD0-41DC-920E-CF7517CA911A}">
      <dgm:prSet/>
      <dgm:spPr/>
      <dgm:t>
        <a:bodyPr/>
        <a:lstStyle/>
        <a:p>
          <a:pPr>
            <a:defRPr cap="all"/>
          </a:pPr>
          <a:r>
            <a:rPr lang="en-US"/>
            <a:t>Jedno místo pro všechny povinnosti</a:t>
          </a:r>
        </a:p>
      </dgm:t>
    </dgm:pt>
    <dgm:pt modelId="{F2F3E4BE-B4CD-4187-8463-89EB0F59786B}" type="parTrans" cxnId="{C82D51E0-978B-4E7E-AF03-2CD63171C1D1}">
      <dgm:prSet/>
      <dgm:spPr/>
      <dgm:t>
        <a:bodyPr/>
        <a:lstStyle/>
        <a:p>
          <a:endParaRPr lang="en-US"/>
        </a:p>
      </dgm:t>
    </dgm:pt>
    <dgm:pt modelId="{06E7DA63-70B0-4341-A49D-D59AF6089157}" type="sibTrans" cxnId="{C82D51E0-978B-4E7E-AF03-2CD63171C1D1}">
      <dgm:prSet/>
      <dgm:spPr/>
      <dgm:t>
        <a:bodyPr/>
        <a:lstStyle/>
        <a:p>
          <a:endParaRPr lang="en-US"/>
        </a:p>
      </dgm:t>
    </dgm:pt>
    <dgm:pt modelId="{0F18F8F4-B8B6-4A9D-B55B-2CBC471260F9}">
      <dgm:prSet/>
      <dgm:spPr/>
      <dgm:t>
        <a:bodyPr/>
        <a:lstStyle/>
        <a:p>
          <a:pPr>
            <a:defRPr cap="all"/>
          </a:pPr>
          <a:r>
            <a:rPr lang="en-US"/>
            <a:t>Praktický nástroj pro každodenní práci</a:t>
          </a:r>
        </a:p>
      </dgm:t>
    </dgm:pt>
    <dgm:pt modelId="{167FFA29-C03C-471B-B559-620026628F6B}" type="parTrans" cxnId="{6436131B-3F93-4A1B-BA72-65DEBEC06DD8}">
      <dgm:prSet/>
      <dgm:spPr/>
      <dgm:t>
        <a:bodyPr/>
        <a:lstStyle/>
        <a:p>
          <a:endParaRPr lang="en-US"/>
        </a:p>
      </dgm:t>
    </dgm:pt>
    <dgm:pt modelId="{BB741FE4-2CA1-436C-AD18-3C1440DC216B}" type="sibTrans" cxnId="{6436131B-3F93-4A1B-BA72-65DEBEC06DD8}">
      <dgm:prSet/>
      <dgm:spPr/>
      <dgm:t>
        <a:bodyPr/>
        <a:lstStyle/>
        <a:p>
          <a:endParaRPr lang="en-US"/>
        </a:p>
      </dgm:t>
    </dgm:pt>
    <dgm:pt modelId="{0147C326-9883-4AE7-88E3-5E6482B1B339}" type="pres">
      <dgm:prSet presAssocID="{9480C182-98B7-464E-8FAA-8851E256C717}" presName="root" presStyleCnt="0">
        <dgm:presLayoutVars>
          <dgm:dir/>
          <dgm:resizeHandles val="exact"/>
        </dgm:presLayoutVars>
      </dgm:prSet>
      <dgm:spPr/>
    </dgm:pt>
    <dgm:pt modelId="{8BC2B1FC-C6CA-43C1-812E-8EDA493E9C1D}" type="pres">
      <dgm:prSet presAssocID="{1C1C976A-46C2-4FDA-B714-BCD21A8FA405}" presName="compNode" presStyleCnt="0"/>
      <dgm:spPr/>
    </dgm:pt>
    <dgm:pt modelId="{16059537-CD39-4BF7-A6CA-BFC0238E07D5}" type="pres">
      <dgm:prSet presAssocID="{1C1C976A-46C2-4FDA-B714-BCD21A8FA405}" presName="iconBgRect" presStyleLbl="bgShp" presStyleIdx="0" presStyleCnt="3"/>
      <dgm:spPr/>
    </dgm:pt>
    <dgm:pt modelId="{05154AE3-8DFF-4633-B7C4-7A87338A53B1}" type="pres">
      <dgm:prSet presAssocID="{1C1C976A-46C2-4FDA-B714-BCD21A8FA40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ňka"/>
        </a:ext>
      </dgm:extLst>
    </dgm:pt>
    <dgm:pt modelId="{A688C32D-AF5C-451C-AC9C-49EC6B9FA52F}" type="pres">
      <dgm:prSet presAssocID="{1C1C976A-46C2-4FDA-B714-BCD21A8FA405}" presName="spaceRect" presStyleCnt="0"/>
      <dgm:spPr/>
    </dgm:pt>
    <dgm:pt modelId="{973344AC-5D72-4A48-BC6B-2F1724510A2E}" type="pres">
      <dgm:prSet presAssocID="{1C1C976A-46C2-4FDA-B714-BCD21A8FA405}" presName="textRect" presStyleLbl="revTx" presStyleIdx="0" presStyleCnt="3">
        <dgm:presLayoutVars>
          <dgm:chMax val="1"/>
          <dgm:chPref val="1"/>
        </dgm:presLayoutVars>
      </dgm:prSet>
      <dgm:spPr/>
    </dgm:pt>
    <dgm:pt modelId="{F267A491-308F-4A32-9642-6AAA39F5BA54}" type="pres">
      <dgm:prSet presAssocID="{13535B85-ECB4-4E92-8460-53F26A8313F9}" presName="sibTrans" presStyleCnt="0"/>
      <dgm:spPr/>
    </dgm:pt>
    <dgm:pt modelId="{A581B6BA-C72E-4BA2-A6B1-22AC36F52F59}" type="pres">
      <dgm:prSet presAssocID="{1F728CA1-0CD0-41DC-920E-CF7517CA911A}" presName="compNode" presStyleCnt="0"/>
      <dgm:spPr/>
    </dgm:pt>
    <dgm:pt modelId="{B51CA3D8-6033-4914-9D65-2534ADD89699}" type="pres">
      <dgm:prSet presAssocID="{1F728CA1-0CD0-41DC-920E-CF7517CA911A}" presName="iconBgRect" presStyleLbl="bgShp" presStyleIdx="1" presStyleCnt="3"/>
      <dgm:spPr/>
    </dgm:pt>
    <dgm:pt modelId="{394E7524-202A-4BF7-986B-71BF1A30E8E3}" type="pres">
      <dgm:prSet presAssocID="{1F728CA1-0CD0-41DC-920E-CF7517CA911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CA98EDBD-8DBD-4CF6-82E1-284962851528}" type="pres">
      <dgm:prSet presAssocID="{1F728CA1-0CD0-41DC-920E-CF7517CA911A}" presName="spaceRect" presStyleCnt="0"/>
      <dgm:spPr/>
    </dgm:pt>
    <dgm:pt modelId="{39916214-40C4-46D4-AD94-6E2B11CA2989}" type="pres">
      <dgm:prSet presAssocID="{1F728CA1-0CD0-41DC-920E-CF7517CA911A}" presName="textRect" presStyleLbl="revTx" presStyleIdx="1" presStyleCnt="3">
        <dgm:presLayoutVars>
          <dgm:chMax val="1"/>
          <dgm:chPref val="1"/>
        </dgm:presLayoutVars>
      </dgm:prSet>
      <dgm:spPr/>
    </dgm:pt>
    <dgm:pt modelId="{FD46996B-CCCF-4355-948C-9BA5928F7BBF}" type="pres">
      <dgm:prSet presAssocID="{06E7DA63-70B0-4341-A49D-D59AF6089157}" presName="sibTrans" presStyleCnt="0"/>
      <dgm:spPr/>
    </dgm:pt>
    <dgm:pt modelId="{C855CA46-9D1E-4DCD-85E5-CD8EB5AEEC6B}" type="pres">
      <dgm:prSet presAssocID="{0F18F8F4-B8B6-4A9D-B55B-2CBC471260F9}" presName="compNode" presStyleCnt="0"/>
      <dgm:spPr/>
    </dgm:pt>
    <dgm:pt modelId="{32EC3682-A7F0-465F-AAE6-07699425A41D}" type="pres">
      <dgm:prSet presAssocID="{0F18F8F4-B8B6-4A9D-B55B-2CBC471260F9}" presName="iconBgRect" presStyleLbl="bgShp" presStyleIdx="2" presStyleCnt="3"/>
      <dgm:spPr/>
    </dgm:pt>
    <dgm:pt modelId="{9C5F00E9-2D61-4920-A66B-22D842C8D832}" type="pres">
      <dgm:prSet presAssocID="{0F18F8F4-B8B6-4A9D-B55B-2CBC471260F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ástroje"/>
        </a:ext>
      </dgm:extLst>
    </dgm:pt>
    <dgm:pt modelId="{AB4F105C-CA8C-4288-9559-6C0AEC1C400A}" type="pres">
      <dgm:prSet presAssocID="{0F18F8F4-B8B6-4A9D-B55B-2CBC471260F9}" presName="spaceRect" presStyleCnt="0"/>
      <dgm:spPr/>
    </dgm:pt>
    <dgm:pt modelId="{CF9564B2-DBF7-40BA-B614-AB70051C8903}" type="pres">
      <dgm:prSet presAssocID="{0F18F8F4-B8B6-4A9D-B55B-2CBC471260F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2AE8400-130D-4D3F-B027-5F754477AB3D}" type="presOf" srcId="{0F18F8F4-B8B6-4A9D-B55B-2CBC471260F9}" destId="{CF9564B2-DBF7-40BA-B614-AB70051C8903}" srcOrd="0" destOrd="0" presId="urn:microsoft.com/office/officeart/2018/5/layout/IconCircleLabelList"/>
    <dgm:cxn modelId="{6436131B-3F93-4A1B-BA72-65DEBEC06DD8}" srcId="{9480C182-98B7-464E-8FAA-8851E256C717}" destId="{0F18F8F4-B8B6-4A9D-B55B-2CBC471260F9}" srcOrd="2" destOrd="0" parTransId="{167FFA29-C03C-471B-B559-620026628F6B}" sibTransId="{BB741FE4-2CA1-436C-AD18-3C1440DC216B}"/>
    <dgm:cxn modelId="{89941D33-00D5-4E99-876A-3CA7BA0AF033}" type="presOf" srcId="{9480C182-98B7-464E-8FAA-8851E256C717}" destId="{0147C326-9883-4AE7-88E3-5E6482B1B339}" srcOrd="0" destOrd="0" presId="urn:microsoft.com/office/officeart/2018/5/layout/IconCircleLabelList"/>
    <dgm:cxn modelId="{BB65AC94-102F-452A-8936-BB658FC88630}" srcId="{9480C182-98B7-464E-8FAA-8851E256C717}" destId="{1C1C976A-46C2-4FDA-B714-BCD21A8FA405}" srcOrd="0" destOrd="0" parTransId="{9037AA27-C6AB-45BB-B529-DF94B0DDD189}" sibTransId="{13535B85-ECB4-4E92-8460-53F26A8313F9}"/>
    <dgm:cxn modelId="{69ABD495-BEE3-4438-8DF9-539944C05E11}" type="presOf" srcId="{1C1C976A-46C2-4FDA-B714-BCD21A8FA405}" destId="{973344AC-5D72-4A48-BC6B-2F1724510A2E}" srcOrd="0" destOrd="0" presId="urn:microsoft.com/office/officeart/2018/5/layout/IconCircleLabelList"/>
    <dgm:cxn modelId="{C82D51E0-978B-4E7E-AF03-2CD63171C1D1}" srcId="{9480C182-98B7-464E-8FAA-8851E256C717}" destId="{1F728CA1-0CD0-41DC-920E-CF7517CA911A}" srcOrd="1" destOrd="0" parTransId="{F2F3E4BE-B4CD-4187-8463-89EB0F59786B}" sibTransId="{06E7DA63-70B0-4341-A49D-D59AF6089157}"/>
    <dgm:cxn modelId="{F422E0F4-E60C-494D-8BA0-7BEE69C1A4E9}" type="presOf" srcId="{1F728CA1-0CD0-41DC-920E-CF7517CA911A}" destId="{39916214-40C4-46D4-AD94-6E2B11CA2989}" srcOrd="0" destOrd="0" presId="urn:microsoft.com/office/officeart/2018/5/layout/IconCircleLabelList"/>
    <dgm:cxn modelId="{BCEEE759-4603-412B-87BB-55DFA34E4C8A}" type="presParOf" srcId="{0147C326-9883-4AE7-88E3-5E6482B1B339}" destId="{8BC2B1FC-C6CA-43C1-812E-8EDA493E9C1D}" srcOrd="0" destOrd="0" presId="urn:microsoft.com/office/officeart/2018/5/layout/IconCircleLabelList"/>
    <dgm:cxn modelId="{F9F5BE02-DBBC-4914-BD76-A5386E0E2EB6}" type="presParOf" srcId="{8BC2B1FC-C6CA-43C1-812E-8EDA493E9C1D}" destId="{16059537-CD39-4BF7-A6CA-BFC0238E07D5}" srcOrd="0" destOrd="0" presId="urn:microsoft.com/office/officeart/2018/5/layout/IconCircleLabelList"/>
    <dgm:cxn modelId="{3A534A21-3123-4BFE-B0AD-E56EE10D8B29}" type="presParOf" srcId="{8BC2B1FC-C6CA-43C1-812E-8EDA493E9C1D}" destId="{05154AE3-8DFF-4633-B7C4-7A87338A53B1}" srcOrd="1" destOrd="0" presId="urn:microsoft.com/office/officeart/2018/5/layout/IconCircleLabelList"/>
    <dgm:cxn modelId="{42E02B2A-D598-49F6-BA02-5A6E4B14AA5B}" type="presParOf" srcId="{8BC2B1FC-C6CA-43C1-812E-8EDA493E9C1D}" destId="{A688C32D-AF5C-451C-AC9C-49EC6B9FA52F}" srcOrd="2" destOrd="0" presId="urn:microsoft.com/office/officeart/2018/5/layout/IconCircleLabelList"/>
    <dgm:cxn modelId="{0CCD6005-A403-4D93-B82E-D96EE1B20787}" type="presParOf" srcId="{8BC2B1FC-C6CA-43C1-812E-8EDA493E9C1D}" destId="{973344AC-5D72-4A48-BC6B-2F1724510A2E}" srcOrd="3" destOrd="0" presId="urn:microsoft.com/office/officeart/2018/5/layout/IconCircleLabelList"/>
    <dgm:cxn modelId="{69E5EDA3-685C-4C58-9826-0FE2688381FB}" type="presParOf" srcId="{0147C326-9883-4AE7-88E3-5E6482B1B339}" destId="{F267A491-308F-4A32-9642-6AAA39F5BA54}" srcOrd="1" destOrd="0" presId="urn:microsoft.com/office/officeart/2018/5/layout/IconCircleLabelList"/>
    <dgm:cxn modelId="{4F23B33F-7E48-4C4C-9691-7F81EF8BEE5B}" type="presParOf" srcId="{0147C326-9883-4AE7-88E3-5E6482B1B339}" destId="{A581B6BA-C72E-4BA2-A6B1-22AC36F52F59}" srcOrd="2" destOrd="0" presId="urn:microsoft.com/office/officeart/2018/5/layout/IconCircleLabelList"/>
    <dgm:cxn modelId="{9392C2DF-B38C-470C-89D1-3027C0AEBBB1}" type="presParOf" srcId="{A581B6BA-C72E-4BA2-A6B1-22AC36F52F59}" destId="{B51CA3D8-6033-4914-9D65-2534ADD89699}" srcOrd="0" destOrd="0" presId="urn:microsoft.com/office/officeart/2018/5/layout/IconCircleLabelList"/>
    <dgm:cxn modelId="{EED9C476-DB2E-4811-B7E2-C569F7E9BF49}" type="presParOf" srcId="{A581B6BA-C72E-4BA2-A6B1-22AC36F52F59}" destId="{394E7524-202A-4BF7-986B-71BF1A30E8E3}" srcOrd="1" destOrd="0" presId="urn:microsoft.com/office/officeart/2018/5/layout/IconCircleLabelList"/>
    <dgm:cxn modelId="{A6AC8298-63CC-4865-BBC4-03885D4BB5B9}" type="presParOf" srcId="{A581B6BA-C72E-4BA2-A6B1-22AC36F52F59}" destId="{CA98EDBD-8DBD-4CF6-82E1-284962851528}" srcOrd="2" destOrd="0" presId="urn:microsoft.com/office/officeart/2018/5/layout/IconCircleLabelList"/>
    <dgm:cxn modelId="{C5B787A0-7C8A-4D43-A877-58B14C8BBA1F}" type="presParOf" srcId="{A581B6BA-C72E-4BA2-A6B1-22AC36F52F59}" destId="{39916214-40C4-46D4-AD94-6E2B11CA2989}" srcOrd="3" destOrd="0" presId="urn:microsoft.com/office/officeart/2018/5/layout/IconCircleLabelList"/>
    <dgm:cxn modelId="{E5FFA4C9-CDAD-4D4E-86B2-9DFA2544FA5D}" type="presParOf" srcId="{0147C326-9883-4AE7-88E3-5E6482B1B339}" destId="{FD46996B-CCCF-4355-948C-9BA5928F7BBF}" srcOrd="3" destOrd="0" presId="urn:microsoft.com/office/officeart/2018/5/layout/IconCircleLabelList"/>
    <dgm:cxn modelId="{61EDF08C-06E0-441B-912F-BBD865A6963E}" type="presParOf" srcId="{0147C326-9883-4AE7-88E3-5E6482B1B339}" destId="{C855CA46-9D1E-4DCD-85E5-CD8EB5AEEC6B}" srcOrd="4" destOrd="0" presId="urn:microsoft.com/office/officeart/2018/5/layout/IconCircleLabelList"/>
    <dgm:cxn modelId="{34C03D5E-5C7B-4EF7-8652-3EA8CD931FD8}" type="presParOf" srcId="{C855CA46-9D1E-4DCD-85E5-CD8EB5AEEC6B}" destId="{32EC3682-A7F0-465F-AAE6-07699425A41D}" srcOrd="0" destOrd="0" presId="urn:microsoft.com/office/officeart/2018/5/layout/IconCircleLabelList"/>
    <dgm:cxn modelId="{70B360C7-5559-4D53-B3C4-FD531F275E62}" type="presParOf" srcId="{C855CA46-9D1E-4DCD-85E5-CD8EB5AEEC6B}" destId="{9C5F00E9-2D61-4920-A66B-22D842C8D832}" srcOrd="1" destOrd="0" presId="urn:microsoft.com/office/officeart/2018/5/layout/IconCircleLabelList"/>
    <dgm:cxn modelId="{8AF9920F-9465-48AE-B4EA-ED55A723F9B7}" type="presParOf" srcId="{C855CA46-9D1E-4DCD-85E5-CD8EB5AEEC6B}" destId="{AB4F105C-CA8C-4288-9559-6C0AEC1C400A}" srcOrd="2" destOrd="0" presId="urn:microsoft.com/office/officeart/2018/5/layout/IconCircleLabelList"/>
    <dgm:cxn modelId="{71D7FCFF-03EB-438E-AA46-620033FFD300}" type="presParOf" srcId="{C855CA46-9D1E-4DCD-85E5-CD8EB5AEEC6B}" destId="{CF9564B2-DBF7-40BA-B614-AB70051C890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7EDDAFD-87EA-4D7B-A5DD-DE09BA4CE46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A243DEF-1A75-41D9-9753-43748ED188DF}">
      <dgm:prSet/>
      <dgm:spPr/>
      <dgm:t>
        <a:bodyPr/>
        <a:lstStyle/>
        <a:p>
          <a:r>
            <a:rPr lang="en-US" dirty="0" err="1"/>
            <a:t>Navštivte</a:t>
          </a:r>
          <a:r>
            <a:rPr lang="cs-CZ" dirty="0"/>
            <a:t>   </a:t>
          </a:r>
          <a:r>
            <a:rPr lang="cs-CZ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www.nchl.cz</a:t>
          </a:r>
          <a:r>
            <a:rPr lang="cs-CZ" dirty="0"/>
            <a:t>    </a:t>
          </a:r>
          <a:r>
            <a:rPr lang="en-US" dirty="0"/>
            <a:t> </a:t>
          </a:r>
          <a:r>
            <a:rPr lang="cs-CZ" dirty="0"/>
            <a:t>                                           </a:t>
          </a:r>
          <a:endParaRPr lang="en-US" dirty="0"/>
        </a:p>
      </dgm:t>
    </dgm:pt>
    <dgm:pt modelId="{5358243B-096A-4B06-95BE-DC21A3A11033}" type="parTrans" cxnId="{73E3C7F8-9C53-4B93-9E81-4EA92340A0C2}">
      <dgm:prSet/>
      <dgm:spPr/>
      <dgm:t>
        <a:bodyPr/>
        <a:lstStyle/>
        <a:p>
          <a:endParaRPr lang="en-US"/>
        </a:p>
      </dgm:t>
    </dgm:pt>
    <dgm:pt modelId="{A30435C5-5694-4DD2-8B5D-C5FC13AE8BA2}" type="sibTrans" cxnId="{73E3C7F8-9C53-4B93-9E81-4EA92340A0C2}">
      <dgm:prSet/>
      <dgm:spPr/>
      <dgm:t>
        <a:bodyPr/>
        <a:lstStyle/>
        <a:p>
          <a:endParaRPr lang="en-US"/>
        </a:p>
      </dgm:t>
    </dgm:pt>
    <dgm:pt modelId="{A2B6F4E7-5AE6-4C4C-8CD8-783E9DC661D5}">
      <dgm:prSet/>
      <dgm:spPr/>
      <dgm:t>
        <a:bodyPr/>
        <a:lstStyle/>
        <a:p>
          <a:r>
            <a:rPr lang="en-US" dirty="0" err="1"/>
            <a:t>Vyhledejte</a:t>
          </a:r>
          <a:r>
            <a:rPr lang="en-US" dirty="0"/>
            <a:t> </a:t>
          </a:r>
          <a:r>
            <a:rPr lang="cs-CZ" dirty="0"/>
            <a:t>požadovanou</a:t>
          </a:r>
          <a:r>
            <a:rPr lang="en-US" dirty="0"/>
            <a:t> </a:t>
          </a:r>
          <a:r>
            <a:rPr lang="en-US" dirty="0" err="1"/>
            <a:t>látku</a:t>
          </a:r>
          <a:endParaRPr lang="en-US" dirty="0"/>
        </a:p>
      </dgm:t>
    </dgm:pt>
    <dgm:pt modelId="{B9A282A2-78AE-4587-B6B8-FEF7BB33C110}" type="parTrans" cxnId="{10D9AD89-96F7-4B3F-AE4B-5D5B20F7A3FC}">
      <dgm:prSet/>
      <dgm:spPr/>
      <dgm:t>
        <a:bodyPr/>
        <a:lstStyle/>
        <a:p>
          <a:endParaRPr lang="en-US"/>
        </a:p>
      </dgm:t>
    </dgm:pt>
    <dgm:pt modelId="{13F3F628-7216-4C20-BF08-438B8CC1B8E0}" type="sibTrans" cxnId="{10D9AD89-96F7-4B3F-AE4B-5D5B20F7A3FC}">
      <dgm:prSet/>
      <dgm:spPr/>
      <dgm:t>
        <a:bodyPr/>
        <a:lstStyle/>
        <a:p>
          <a:endParaRPr lang="en-US"/>
        </a:p>
      </dgm:t>
    </dgm:pt>
    <dgm:pt modelId="{4C1ED7A2-1E6A-4407-856C-732DA75CEC7A}">
      <dgm:prSet/>
      <dgm:spPr/>
      <dgm:t>
        <a:bodyPr/>
        <a:lstStyle/>
        <a:p>
          <a:pPr>
            <a:lnSpc>
              <a:spcPct val="100000"/>
            </a:lnSpc>
            <a:spcBef>
              <a:spcPts val="1800"/>
            </a:spcBef>
            <a:spcAft>
              <a:spcPts val="0"/>
            </a:spcAft>
          </a:pPr>
          <a:r>
            <a:rPr lang="en-US" dirty="0" err="1"/>
            <a:t>Zjednodušte</a:t>
          </a:r>
          <a:r>
            <a:rPr lang="en-US" dirty="0"/>
            <a:t> </a:t>
          </a:r>
          <a:r>
            <a:rPr lang="en-US" dirty="0" err="1"/>
            <a:t>si</a:t>
          </a:r>
          <a:r>
            <a:rPr lang="en-US" dirty="0"/>
            <a:t> </a:t>
          </a:r>
          <a:r>
            <a:rPr lang="en-US" dirty="0" err="1"/>
            <a:t>práci</a:t>
          </a:r>
          <a:r>
            <a:rPr lang="en-US" dirty="0"/>
            <a:t> s </a:t>
          </a:r>
          <a:r>
            <a:rPr lang="en-US" dirty="0" err="1"/>
            <a:t>legislativou</a:t>
          </a:r>
          <a:endParaRPr lang="cs-CZ" dirty="0"/>
        </a:p>
        <a:p>
          <a:pPr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87AB8379-4FC8-4412-BDB9-0D1CA4B7C6F3}" type="parTrans" cxnId="{170A3C17-6419-4F74-90BB-2975B8B15A1D}">
      <dgm:prSet/>
      <dgm:spPr/>
      <dgm:t>
        <a:bodyPr/>
        <a:lstStyle/>
        <a:p>
          <a:endParaRPr lang="en-US"/>
        </a:p>
      </dgm:t>
    </dgm:pt>
    <dgm:pt modelId="{8B2E8B7E-4784-4C3F-A646-33FA4798DE67}" type="sibTrans" cxnId="{170A3C17-6419-4F74-90BB-2975B8B15A1D}">
      <dgm:prSet/>
      <dgm:spPr/>
      <dgm:t>
        <a:bodyPr/>
        <a:lstStyle/>
        <a:p>
          <a:endParaRPr lang="en-US"/>
        </a:p>
      </dgm:t>
    </dgm:pt>
    <dgm:pt modelId="{009ABD22-D36B-4C71-9018-A425E267CE35}" type="pres">
      <dgm:prSet presAssocID="{37EDDAFD-87EA-4D7B-A5DD-DE09BA4CE465}" presName="linear" presStyleCnt="0">
        <dgm:presLayoutVars>
          <dgm:animLvl val="lvl"/>
          <dgm:resizeHandles val="exact"/>
        </dgm:presLayoutVars>
      </dgm:prSet>
      <dgm:spPr/>
    </dgm:pt>
    <dgm:pt modelId="{BB955DF7-BFE1-4E31-9C5A-12575B335997}" type="pres">
      <dgm:prSet presAssocID="{5A243DEF-1A75-41D9-9753-43748ED188DF}" presName="parentText" presStyleLbl="node1" presStyleIdx="0" presStyleCnt="3" custLinFactNeighborX="-110" custLinFactNeighborY="44869">
        <dgm:presLayoutVars>
          <dgm:chMax val="0"/>
          <dgm:bulletEnabled val="1"/>
        </dgm:presLayoutVars>
      </dgm:prSet>
      <dgm:spPr/>
    </dgm:pt>
    <dgm:pt modelId="{3E06253C-29E8-498E-9E78-598CC16D06D0}" type="pres">
      <dgm:prSet presAssocID="{A30435C5-5694-4DD2-8B5D-C5FC13AE8BA2}" presName="spacer" presStyleCnt="0"/>
      <dgm:spPr/>
    </dgm:pt>
    <dgm:pt modelId="{F0D55819-B95B-4F0D-BE56-766606257AFC}" type="pres">
      <dgm:prSet presAssocID="{A2B6F4E7-5AE6-4C4C-8CD8-783E9DC661D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B05B33B-BE24-49F1-BE1F-91D1B7561B10}" type="pres">
      <dgm:prSet presAssocID="{13F3F628-7216-4C20-BF08-438B8CC1B8E0}" presName="spacer" presStyleCnt="0"/>
      <dgm:spPr/>
    </dgm:pt>
    <dgm:pt modelId="{D9C84443-314E-4555-A9A2-BCF972B2F7AE}" type="pres">
      <dgm:prSet presAssocID="{4C1ED7A2-1E6A-4407-856C-732DA75CEC7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70A3C17-6419-4F74-90BB-2975B8B15A1D}" srcId="{37EDDAFD-87EA-4D7B-A5DD-DE09BA4CE465}" destId="{4C1ED7A2-1E6A-4407-856C-732DA75CEC7A}" srcOrd="2" destOrd="0" parTransId="{87AB8379-4FC8-4412-BDB9-0D1CA4B7C6F3}" sibTransId="{8B2E8B7E-4784-4C3F-A646-33FA4798DE67}"/>
    <dgm:cxn modelId="{60EAF730-1C40-464C-A858-91124E33AF7B}" type="presOf" srcId="{5A243DEF-1A75-41D9-9753-43748ED188DF}" destId="{BB955DF7-BFE1-4E31-9C5A-12575B335997}" srcOrd="0" destOrd="0" presId="urn:microsoft.com/office/officeart/2005/8/layout/vList2"/>
    <dgm:cxn modelId="{10D9AD89-96F7-4B3F-AE4B-5D5B20F7A3FC}" srcId="{37EDDAFD-87EA-4D7B-A5DD-DE09BA4CE465}" destId="{A2B6F4E7-5AE6-4C4C-8CD8-783E9DC661D5}" srcOrd="1" destOrd="0" parTransId="{B9A282A2-78AE-4587-B6B8-FEF7BB33C110}" sibTransId="{13F3F628-7216-4C20-BF08-438B8CC1B8E0}"/>
    <dgm:cxn modelId="{938E1B8E-B193-4332-A501-43CD9A857516}" type="presOf" srcId="{37EDDAFD-87EA-4D7B-A5DD-DE09BA4CE465}" destId="{009ABD22-D36B-4C71-9018-A425E267CE35}" srcOrd="0" destOrd="0" presId="urn:microsoft.com/office/officeart/2005/8/layout/vList2"/>
    <dgm:cxn modelId="{31B58495-D5C4-43AA-9E87-3C2A8E3F11A1}" type="presOf" srcId="{A2B6F4E7-5AE6-4C4C-8CD8-783E9DC661D5}" destId="{F0D55819-B95B-4F0D-BE56-766606257AFC}" srcOrd="0" destOrd="0" presId="urn:microsoft.com/office/officeart/2005/8/layout/vList2"/>
    <dgm:cxn modelId="{69507FDE-1E59-4CD4-9515-C753BC0EDDCA}" type="presOf" srcId="{4C1ED7A2-1E6A-4407-856C-732DA75CEC7A}" destId="{D9C84443-314E-4555-A9A2-BCF972B2F7AE}" srcOrd="0" destOrd="0" presId="urn:microsoft.com/office/officeart/2005/8/layout/vList2"/>
    <dgm:cxn modelId="{73E3C7F8-9C53-4B93-9E81-4EA92340A0C2}" srcId="{37EDDAFD-87EA-4D7B-A5DD-DE09BA4CE465}" destId="{5A243DEF-1A75-41D9-9753-43748ED188DF}" srcOrd="0" destOrd="0" parTransId="{5358243B-096A-4B06-95BE-DC21A3A11033}" sibTransId="{A30435C5-5694-4DD2-8B5D-C5FC13AE8BA2}"/>
    <dgm:cxn modelId="{E856D6F7-7F7C-492F-821A-BC2B3BDC73DA}" type="presParOf" srcId="{009ABD22-D36B-4C71-9018-A425E267CE35}" destId="{BB955DF7-BFE1-4E31-9C5A-12575B335997}" srcOrd="0" destOrd="0" presId="urn:microsoft.com/office/officeart/2005/8/layout/vList2"/>
    <dgm:cxn modelId="{92A6BDA0-46E1-4B6C-8753-1141144FA879}" type="presParOf" srcId="{009ABD22-D36B-4C71-9018-A425E267CE35}" destId="{3E06253C-29E8-498E-9E78-598CC16D06D0}" srcOrd="1" destOrd="0" presId="urn:microsoft.com/office/officeart/2005/8/layout/vList2"/>
    <dgm:cxn modelId="{13DE724C-CF43-4EC6-9535-BC97EB5EFE05}" type="presParOf" srcId="{009ABD22-D36B-4C71-9018-A425E267CE35}" destId="{F0D55819-B95B-4F0D-BE56-766606257AFC}" srcOrd="2" destOrd="0" presId="urn:microsoft.com/office/officeart/2005/8/layout/vList2"/>
    <dgm:cxn modelId="{873A1938-2076-40FF-8E0B-48571DED1AB6}" type="presParOf" srcId="{009ABD22-D36B-4C71-9018-A425E267CE35}" destId="{2B05B33B-BE24-49F1-BE1F-91D1B7561B10}" srcOrd="3" destOrd="0" presId="urn:microsoft.com/office/officeart/2005/8/layout/vList2"/>
    <dgm:cxn modelId="{9C421C50-85B2-4625-A548-D90E4468CE03}" type="presParOf" srcId="{009ABD22-D36B-4C71-9018-A425E267CE35}" destId="{D9C84443-314E-4555-A9A2-BCF972B2F7A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E23214-53C7-46E4-B148-6306F51CC93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9FD7765-7ACB-4B5B-8588-AE05A42F5F9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Nevíte, jaké povinnosti se vztahují na konkrétní látku</a:t>
          </a:r>
        </a:p>
      </dgm:t>
    </dgm:pt>
    <dgm:pt modelId="{AEFBFFC8-5199-48F6-9A0C-184D0AF7392A}" type="parTrans" cxnId="{C92DF681-2540-4185-BFA0-3BE578B0ED98}">
      <dgm:prSet/>
      <dgm:spPr/>
      <dgm:t>
        <a:bodyPr/>
        <a:lstStyle/>
        <a:p>
          <a:endParaRPr lang="en-US"/>
        </a:p>
      </dgm:t>
    </dgm:pt>
    <dgm:pt modelId="{58614E90-3936-442A-AB34-8A1AF74F43A8}" type="sibTrans" cxnId="{C92DF681-2540-4185-BFA0-3BE578B0ED98}">
      <dgm:prSet/>
      <dgm:spPr/>
      <dgm:t>
        <a:bodyPr/>
        <a:lstStyle/>
        <a:p>
          <a:endParaRPr lang="en-US"/>
        </a:p>
      </dgm:t>
    </dgm:pt>
    <dgm:pt modelId="{89735181-F8EF-446C-89C8-D0A155C7CF1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Legislativa je roztříštěná a nepřehledná</a:t>
          </a:r>
        </a:p>
      </dgm:t>
    </dgm:pt>
    <dgm:pt modelId="{2124BA35-9C7D-4B12-889C-E148B1072A6C}" type="parTrans" cxnId="{32A92305-8525-4193-B54C-00F81D51153A}">
      <dgm:prSet/>
      <dgm:spPr/>
      <dgm:t>
        <a:bodyPr/>
        <a:lstStyle/>
        <a:p>
          <a:endParaRPr lang="en-US"/>
        </a:p>
      </dgm:t>
    </dgm:pt>
    <dgm:pt modelId="{FDAF8FB8-61B3-489F-9A86-0E6E2B370265}" type="sibTrans" cxnId="{32A92305-8525-4193-B54C-00F81D51153A}">
      <dgm:prSet/>
      <dgm:spPr/>
      <dgm:t>
        <a:bodyPr/>
        <a:lstStyle/>
        <a:p>
          <a:endParaRPr lang="en-US"/>
        </a:p>
      </dgm:t>
    </dgm:pt>
    <dgm:pt modelId="{CF443ABC-5083-4D00-90F0-C820A7E9EF05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Hledání informací zabírá hodiny</a:t>
          </a:r>
        </a:p>
      </dgm:t>
    </dgm:pt>
    <dgm:pt modelId="{C200CF9C-6735-444C-B8BD-834640BC14CF}" type="parTrans" cxnId="{82431F11-D6AB-4A53-8480-1900E24FBA7C}">
      <dgm:prSet/>
      <dgm:spPr/>
      <dgm:t>
        <a:bodyPr/>
        <a:lstStyle/>
        <a:p>
          <a:endParaRPr lang="en-US"/>
        </a:p>
      </dgm:t>
    </dgm:pt>
    <dgm:pt modelId="{83F0B9EF-9A33-4E61-942B-A32285F90CCB}" type="sibTrans" cxnId="{82431F11-D6AB-4A53-8480-1900E24FBA7C}">
      <dgm:prSet/>
      <dgm:spPr/>
      <dgm:t>
        <a:bodyPr/>
        <a:lstStyle/>
        <a:p>
          <a:endParaRPr lang="en-US"/>
        </a:p>
      </dgm:t>
    </dgm:pt>
    <dgm:pt modelId="{292DDED7-CFFB-434E-A9DC-896C257B7743}" type="pres">
      <dgm:prSet presAssocID="{3FE23214-53C7-46E4-B148-6306F51CC931}" presName="outerComposite" presStyleCnt="0">
        <dgm:presLayoutVars>
          <dgm:chMax val="5"/>
          <dgm:dir/>
          <dgm:resizeHandles val="exact"/>
        </dgm:presLayoutVars>
      </dgm:prSet>
      <dgm:spPr/>
    </dgm:pt>
    <dgm:pt modelId="{45EF6678-4BCC-4A32-9BC9-FEECE27A0556}" type="pres">
      <dgm:prSet presAssocID="{3FE23214-53C7-46E4-B148-6306F51CC931}" presName="dummyMaxCanvas" presStyleCnt="0">
        <dgm:presLayoutVars/>
      </dgm:prSet>
      <dgm:spPr/>
    </dgm:pt>
    <dgm:pt modelId="{42CD9009-A55E-48A8-A5C9-3E5AAFFC06CE}" type="pres">
      <dgm:prSet presAssocID="{3FE23214-53C7-46E4-B148-6306F51CC931}" presName="ThreeNodes_1" presStyleLbl="node1" presStyleIdx="0" presStyleCnt="3">
        <dgm:presLayoutVars>
          <dgm:bulletEnabled val="1"/>
        </dgm:presLayoutVars>
      </dgm:prSet>
      <dgm:spPr/>
    </dgm:pt>
    <dgm:pt modelId="{57F3713B-8DFA-4DAA-9240-16DEE8056CF5}" type="pres">
      <dgm:prSet presAssocID="{3FE23214-53C7-46E4-B148-6306F51CC931}" presName="ThreeNodes_2" presStyleLbl="node1" presStyleIdx="1" presStyleCnt="3">
        <dgm:presLayoutVars>
          <dgm:bulletEnabled val="1"/>
        </dgm:presLayoutVars>
      </dgm:prSet>
      <dgm:spPr/>
    </dgm:pt>
    <dgm:pt modelId="{90579BA6-64C7-4946-96BA-505E5138D705}" type="pres">
      <dgm:prSet presAssocID="{3FE23214-53C7-46E4-B148-6306F51CC931}" presName="ThreeNodes_3" presStyleLbl="node1" presStyleIdx="2" presStyleCnt="3">
        <dgm:presLayoutVars>
          <dgm:bulletEnabled val="1"/>
        </dgm:presLayoutVars>
      </dgm:prSet>
      <dgm:spPr/>
    </dgm:pt>
    <dgm:pt modelId="{E80116F0-ACF9-4AF2-866E-F8EEBC64C6BA}" type="pres">
      <dgm:prSet presAssocID="{3FE23214-53C7-46E4-B148-6306F51CC931}" presName="ThreeConn_1-2" presStyleLbl="fgAccFollowNode1" presStyleIdx="0" presStyleCnt="2">
        <dgm:presLayoutVars>
          <dgm:bulletEnabled val="1"/>
        </dgm:presLayoutVars>
      </dgm:prSet>
      <dgm:spPr/>
    </dgm:pt>
    <dgm:pt modelId="{A90AD271-8510-4C33-9AB3-EE56442E571B}" type="pres">
      <dgm:prSet presAssocID="{3FE23214-53C7-46E4-B148-6306F51CC931}" presName="ThreeConn_2-3" presStyleLbl="fgAccFollowNode1" presStyleIdx="1" presStyleCnt="2">
        <dgm:presLayoutVars>
          <dgm:bulletEnabled val="1"/>
        </dgm:presLayoutVars>
      </dgm:prSet>
      <dgm:spPr/>
    </dgm:pt>
    <dgm:pt modelId="{597FC5E9-D46D-422D-BE5F-9AC77C9C6EA0}" type="pres">
      <dgm:prSet presAssocID="{3FE23214-53C7-46E4-B148-6306F51CC931}" presName="ThreeNodes_1_text" presStyleLbl="node1" presStyleIdx="2" presStyleCnt="3">
        <dgm:presLayoutVars>
          <dgm:bulletEnabled val="1"/>
        </dgm:presLayoutVars>
      </dgm:prSet>
      <dgm:spPr/>
    </dgm:pt>
    <dgm:pt modelId="{F37007F2-4FAF-4808-8DA9-68AD25E192A1}" type="pres">
      <dgm:prSet presAssocID="{3FE23214-53C7-46E4-B148-6306F51CC931}" presName="ThreeNodes_2_text" presStyleLbl="node1" presStyleIdx="2" presStyleCnt="3">
        <dgm:presLayoutVars>
          <dgm:bulletEnabled val="1"/>
        </dgm:presLayoutVars>
      </dgm:prSet>
      <dgm:spPr/>
    </dgm:pt>
    <dgm:pt modelId="{FC1CD334-F58E-4B3A-AF5E-FFAB82C8E3A6}" type="pres">
      <dgm:prSet presAssocID="{3FE23214-53C7-46E4-B148-6306F51CC93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2A92305-8525-4193-B54C-00F81D51153A}" srcId="{3FE23214-53C7-46E4-B148-6306F51CC931}" destId="{89735181-F8EF-446C-89C8-D0A155C7CF1D}" srcOrd="1" destOrd="0" parTransId="{2124BA35-9C7D-4B12-889C-E148B1072A6C}" sibTransId="{FDAF8FB8-61B3-489F-9A86-0E6E2B370265}"/>
    <dgm:cxn modelId="{82431F11-D6AB-4A53-8480-1900E24FBA7C}" srcId="{3FE23214-53C7-46E4-B148-6306F51CC931}" destId="{CF443ABC-5083-4D00-90F0-C820A7E9EF05}" srcOrd="2" destOrd="0" parTransId="{C200CF9C-6735-444C-B8BD-834640BC14CF}" sibTransId="{83F0B9EF-9A33-4E61-942B-A32285F90CCB}"/>
    <dgm:cxn modelId="{C7CD2912-94E9-4223-8A44-D8166D5511DA}" type="presOf" srcId="{89735181-F8EF-446C-89C8-D0A155C7CF1D}" destId="{F37007F2-4FAF-4808-8DA9-68AD25E192A1}" srcOrd="1" destOrd="0" presId="urn:microsoft.com/office/officeart/2005/8/layout/vProcess5"/>
    <dgm:cxn modelId="{DA53BC25-4E4D-46EA-A457-2D53443A0A34}" type="presOf" srcId="{3FE23214-53C7-46E4-B148-6306F51CC931}" destId="{292DDED7-CFFB-434E-A9DC-896C257B7743}" srcOrd="0" destOrd="0" presId="urn:microsoft.com/office/officeart/2005/8/layout/vProcess5"/>
    <dgm:cxn modelId="{1080FF5B-67CF-4984-9F9D-3ED471D7972E}" type="presOf" srcId="{CF443ABC-5083-4D00-90F0-C820A7E9EF05}" destId="{FC1CD334-F58E-4B3A-AF5E-FFAB82C8E3A6}" srcOrd="1" destOrd="0" presId="urn:microsoft.com/office/officeart/2005/8/layout/vProcess5"/>
    <dgm:cxn modelId="{A150A545-06EB-43A4-8178-1EC1D4378400}" type="presOf" srcId="{58614E90-3936-442A-AB34-8A1AF74F43A8}" destId="{E80116F0-ACF9-4AF2-866E-F8EEBC64C6BA}" srcOrd="0" destOrd="0" presId="urn:microsoft.com/office/officeart/2005/8/layout/vProcess5"/>
    <dgm:cxn modelId="{781B2C4E-FE2F-4FF8-A053-AD4F87977CB4}" type="presOf" srcId="{FDAF8FB8-61B3-489F-9A86-0E6E2B370265}" destId="{A90AD271-8510-4C33-9AB3-EE56442E571B}" srcOrd="0" destOrd="0" presId="urn:microsoft.com/office/officeart/2005/8/layout/vProcess5"/>
    <dgm:cxn modelId="{D15D7253-BBEA-4A61-AAE6-943581A13BFB}" type="presOf" srcId="{CF443ABC-5083-4D00-90F0-C820A7E9EF05}" destId="{90579BA6-64C7-4946-96BA-505E5138D705}" srcOrd="0" destOrd="0" presId="urn:microsoft.com/office/officeart/2005/8/layout/vProcess5"/>
    <dgm:cxn modelId="{C92DF681-2540-4185-BFA0-3BE578B0ED98}" srcId="{3FE23214-53C7-46E4-B148-6306F51CC931}" destId="{D9FD7765-7ACB-4B5B-8588-AE05A42F5F93}" srcOrd="0" destOrd="0" parTransId="{AEFBFFC8-5199-48F6-9A0C-184D0AF7392A}" sibTransId="{58614E90-3936-442A-AB34-8A1AF74F43A8}"/>
    <dgm:cxn modelId="{395888A9-293E-4798-A0AC-C0C4C9C17263}" type="presOf" srcId="{D9FD7765-7ACB-4B5B-8588-AE05A42F5F93}" destId="{597FC5E9-D46D-422D-BE5F-9AC77C9C6EA0}" srcOrd="1" destOrd="0" presId="urn:microsoft.com/office/officeart/2005/8/layout/vProcess5"/>
    <dgm:cxn modelId="{92E2AABE-65A7-41FD-B635-C97925536332}" type="presOf" srcId="{89735181-F8EF-446C-89C8-D0A155C7CF1D}" destId="{57F3713B-8DFA-4DAA-9240-16DEE8056CF5}" srcOrd="0" destOrd="0" presId="urn:microsoft.com/office/officeart/2005/8/layout/vProcess5"/>
    <dgm:cxn modelId="{3330FBFA-FFC4-4FA8-960B-71D920FFE868}" type="presOf" srcId="{D9FD7765-7ACB-4B5B-8588-AE05A42F5F93}" destId="{42CD9009-A55E-48A8-A5C9-3E5AAFFC06CE}" srcOrd="0" destOrd="0" presId="urn:microsoft.com/office/officeart/2005/8/layout/vProcess5"/>
    <dgm:cxn modelId="{86C662F5-B616-4FA9-854A-8404BDF09B27}" type="presParOf" srcId="{292DDED7-CFFB-434E-A9DC-896C257B7743}" destId="{45EF6678-4BCC-4A32-9BC9-FEECE27A0556}" srcOrd="0" destOrd="0" presId="urn:microsoft.com/office/officeart/2005/8/layout/vProcess5"/>
    <dgm:cxn modelId="{EDD058F7-5E72-435E-B778-5E094F2BD494}" type="presParOf" srcId="{292DDED7-CFFB-434E-A9DC-896C257B7743}" destId="{42CD9009-A55E-48A8-A5C9-3E5AAFFC06CE}" srcOrd="1" destOrd="0" presId="urn:microsoft.com/office/officeart/2005/8/layout/vProcess5"/>
    <dgm:cxn modelId="{8F14F992-D42D-41A2-B313-343DBB132B2A}" type="presParOf" srcId="{292DDED7-CFFB-434E-A9DC-896C257B7743}" destId="{57F3713B-8DFA-4DAA-9240-16DEE8056CF5}" srcOrd="2" destOrd="0" presId="urn:microsoft.com/office/officeart/2005/8/layout/vProcess5"/>
    <dgm:cxn modelId="{0F96DCCF-35B2-49A7-B713-89D5E6958CE6}" type="presParOf" srcId="{292DDED7-CFFB-434E-A9DC-896C257B7743}" destId="{90579BA6-64C7-4946-96BA-505E5138D705}" srcOrd="3" destOrd="0" presId="urn:microsoft.com/office/officeart/2005/8/layout/vProcess5"/>
    <dgm:cxn modelId="{A5C80432-C47B-4C79-8AFE-B84693CE8E1A}" type="presParOf" srcId="{292DDED7-CFFB-434E-A9DC-896C257B7743}" destId="{E80116F0-ACF9-4AF2-866E-F8EEBC64C6BA}" srcOrd="4" destOrd="0" presId="urn:microsoft.com/office/officeart/2005/8/layout/vProcess5"/>
    <dgm:cxn modelId="{F51093E7-E79E-4A78-AB6A-1CB841A752B4}" type="presParOf" srcId="{292DDED7-CFFB-434E-A9DC-896C257B7743}" destId="{A90AD271-8510-4C33-9AB3-EE56442E571B}" srcOrd="5" destOrd="0" presId="urn:microsoft.com/office/officeart/2005/8/layout/vProcess5"/>
    <dgm:cxn modelId="{89308FCA-A0E8-4909-A40B-EF1C6287310B}" type="presParOf" srcId="{292DDED7-CFFB-434E-A9DC-896C257B7743}" destId="{597FC5E9-D46D-422D-BE5F-9AC77C9C6EA0}" srcOrd="6" destOrd="0" presId="urn:microsoft.com/office/officeart/2005/8/layout/vProcess5"/>
    <dgm:cxn modelId="{B7A3FA7F-FD4F-4D0F-9058-912EC1F605CE}" type="presParOf" srcId="{292DDED7-CFFB-434E-A9DC-896C257B7743}" destId="{F37007F2-4FAF-4808-8DA9-68AD25E192A1}" srcOrd="7" destOrd="0" presId="urn:microsoft.com/office/officeart/2005/8/layout/vProcess5"/>
    <dgm:cxn modelId="{2DE0C281-E2CB-46C6-9FF5-7D1F642BFEB2}" type="presParOf" srcId="{292DDED7-CFFB-434E-A9DC-896C257B7743}" destId="{FC1CD334-F58E-4B3A-AF5E-FFAB82C8E3A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A7F1F67-5799-4146-B2BE-EC678A2492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033B383-F8C7-4F56-B46A-96E6945E56E2}">
      <dgm:prSet/>
      <dgm:spPr/>
      <dgm:t>
        <a:bodyPr/>
        <a:lstStyle/>
        <a:p>
          <a:r>
            <a:rPr lang="en-US"/>
            <a:t>Databáze NCHL.CZ</a:t>
          </a:r>
        </a:p>
      </dgm:t>
    </dgm:pt>
    <dgm:pt modelId="{55AAC44F-2617-4511-BBDC-3F02BDF37217}" type="parTrans" cxnId="{86F45837-5F2E-4D5A-BA79-D2B771B48050}">
      <dgm:prSet/>
      <dgm:spPr/>
      <dgm:t>
        <a:bodyPr/>
        <a:lstStyle/>
        <a:p>
          <a:endParaRPr lang="en-US"/>
        </a:p>
      </dgm:t>
    </dgm:pt>
    <dgm:pt modelId="{9A5A6DC5-120B-4E16-BF41-8C5344C947A7}" type="sibTrans" cxnId="{86F45837-5F2E-4D5A-BA79-D2B771B48050}">
      <dgm:prSet/>
      <dgm:spPr/>
      <dgm:t>
        <a:bodyPr/>
        <a:lstStyle/>
        <a:p>
          <a:endParaRPr lang="en-US"/>
        </a:p>
      </dgm:t>
    </dgm:pt>
    <dgm:pt modelId="{D1E04EFB-FE91-417E-BBE2-628CF169CB7D}">
      <dgm:prSet/>
      <dgm:spPr/>
      <dgm:t>
        <a:bodyPr/>
        <a:lstStyle/>
        <a:p>
          <a:r>
            <a:rPr lang="en-US"/>
            <a:t>Přehled legislativních požadavků během několika sekund</a:t>
          </a:r>
        </a:p>
      </dgm:t>
    </dgm:pt>
    <dgm:pt modelId="{E67772C6-C64B-452A-B5F0-306DB1D6213F}" type="parTrans" cxnId="{4184DD77-A735-44B7-BC99-C0D319C0F3D2}">
      <dgm:prSet/>
      <dgm:spPr/>
      <dgm:t>
        <a:bodyPr/>
        <a:lstStyle/>
        <a:p>
          <a:endParaRPr lang="en-US"/>
        </a:p>
      </dgm:t>
    </dgm:pt>
    <dgm:pt modelId="{49ADE0A8-B0AC-4FD7-8182-693EAB4BAC14}" type="sibTrans" cxnId="{4184DD77-A735-44B7-BC99-C0D319C0F3D2}">
      <dgm:prSet/>
      <dgm:spPr/>
      <dgm:t>
        <a:bodyPr/>
        <a:lstStyle/>
        <a:p>
          <a:endParaRPr lang="en-US"/>
        </a:p>
      </dgm:t>
    </dgm:pt>
    <dgm:pt modelId="{373C7D05-057E-4873-8317-D9CADFFDE9D7}">
      <dgm:prSet/>
      <dgm:spPr/>
      <dgm:t>
        <a:bodyPr/>
        <a:lstStyle/>
        <a:p>
          <a:r>
            <a:rPr lang="en-US"/>
            <a:t>Informace přehledně a srozumitelně</a:t>
          </a:r>
        </a:p>
      </dgm:t>
    </dgm:pt>
    <dgm:pt modelId="{F14064F0-7495-462A-9D36-733744DC1A92}" type="parTrans" cxnId="{A813AFC1-7AA9-4372-B038-3E1C2CF33560}">
      <dgm:prSet/>
      <dgm:spPr/>
      <dgm:t>
        <a:bodyPr/>
        <a:lstStyle/>
        <a:p>
          <a:endParaRPr lang="en-US"/>
        </a:p>
      </dgm:t>
    </dgm:pt>
    <dgm:pt modelId="{2543DE0D-8F9A-4AEE-AA71-F56AF454F2DF}" type="sibTrans" cxnId="{A813AFC1-7AA9-4372-B038-3E1C2CF33560}">
      <dgm:prSet/>
      <dgm:spPr/>
      <dgm:t>
        <a:bodyPr/>
        <a:lstStyle/>
        <a:p>
          <a:endParaRPr lang="en-US"/>
        </a:p>
      </dgm:t>
    </dgm:pt>
    <dgm:pt modelId="{F8A8E82E-8657-4A6D-BAD2-FCECF9456138}" type="pres">
      <dgm:prSet presAssocID="{4A7F1F67-5799-4146-B2BE-EC678A249243}" presName="linear" presStyleCnt="0">
        <dgm:presLayoutVars>
          <dgm:animLvl val="lvl"/>
          <dgm:resizeHandles val="exact"/>
        </dgm:presLayoutVars>
      </dgm:prSet>
      <dgm:spPr/>
    </dgm:pt>
    <dgm:pt modelId="{2FDD0A5D-5B87-4332-A901-341CE9DA1537}" type="pres">
      <dgm:prSet presAssocID="{E033B383-F8C7-4F56-B46A-96E6945E56E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FBC1685-09DA-469D-A3A7-292C62C419F4}" type="pres">
      <dgm:prSet presAssocID="{9A5A6DC5-120B-4E16-BF41-8C5344C947A7}" presName="spacer" presStyleCnt="0"/>
      <dgm:spPr/>
    </dgm:pt>
    <dgm:pt modelId="{BC8DF9E1-6FA5-4109-BBF9-8167EBF74B37}" type="pres">
      <dgm:prSet presAssocID="{D1E04EFB-FE91-417E-BBE2-628CF169CB7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9458A5C-8891-4C6D-A1D5-5DB60EDD9F0E}" type="pres">
      <dgm:prSet presAssocID="{49ADE0A8-B0AC-4FD7-8182-693EAB4BAC14}" presName="spacer" presStyleCnt="0"/>
      <dgm:spPr/>
    </dgm:pt>
    <dgm:pt modelId="{F83B4F65-9C3B-4CDC-8F30-CA30F5E5560D}" type="pres">
      <dgm:prSet presAssocID="{373C7D05-057E-4873-8317-D9CADFFDE9D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52A122E-EEF9-47C2-A6DF-DABBAEA1A484}" type="presOf" srcId="{E033B383-F8C7-4F56-B46A-96E6945E56E2}" destId="{2FDD0A5D-5B87-4332-A901-341CE9DA1537}" srcOrd="0" destOrd="0" presId="urn:microsoft.com/office/officeart/2005/8/layout/vList2"/>
    <dgm:cxn modelId="{86F45837-5F2E-4D5A-BA79-D2B771B48050}" srcId="{4A7F1F67-5799-4146-B2BE-EC678A249243}" destId="{E033B383-F8C7-4F56-B46A-96E6945E56E2}" srcOrd="0" destOrd="0" parTransId="{55AAC44F-2617-4511-BBDC-3F02BDF37217}" sibTransId="{9A5A6DC5-120B-4E16-BF41-8C5344C947A7}"/>
    <dgm:cxn modelId="{D3CBB46A-8F23-44D3-854D-451549D8A71E}" type="presOf" srcId="{D1E04EFB-FE91-417E-BBE2-628CF169CB7D}" destId="{BC8DF9E1-6FA5-4109-BBF9-8167EBF74B37}" srcOrd="0" destOrd="0" presId="urn:microsoft.com/office/officeart/2005/8/layout/vList2"/>
    <dgm:cxn modelId="{4184DD77-A735-44B7-BC99-C0D319C0F3D2}" srcId="{4A7F1F67-5799-4146-B2BE-EC678A249243}" destId="{D1E04EFB-FE91-417E-BBE2-628CF169CB7D}" srcOrd="1" destOrd="0" parTransId="{E67772C6-C64B-452A-B5F0-306DB1D6213F}" sibTransId="{49ADE0A8-B0AC-4FD7-8182-693EAB4BAC14}"/>
    <dgm:cxn modelId="{3105D083-7747-4569-B5CA-DB739AC9A6EC}" type="presOf" srcId="{4A7F1F67-5799-4146-B2BE-EC678A249243}" destId="{F8A8E82E-8657-4A6D-BAD2-FCECF9456138}" srcOrd="0" destOrd="0" presId="urn:microsoft.com/office/officeart/2005/8/layout/vList2"/>
    <dgm:cxn modelId="{C1103B9E-9EC8-4027-9A84-AEA12EC7A078}" type="presOf" srcId="{373C7D05-057E-4873-8317-D9CADFFDE9D7}" destId="{F83B4F65-9C3B-4CDC-8F30-CA30F5E5560D}" srcOrd="0" destOrd="0" presId="urn:microsoft.com/office/officeart/2005/8/layout/vList2"/>
    <dgm:cxn modelId="{A813AFC1-7AA9-4372-B038-3E1C2CF33560}" srcId="{4A7F1F67-5799-4146-B2BE-EC678A249243}" destId="{373C7D05-057E-4873-8317-D9CADFFDE9D7}" srcOrd="2" destOrd="0" parTransId="{F14064F0-7495-462A-9D36-733744DC1A92}" sibTransId="{2543DE0D-8F9A-4AEE-AA71-F56AF454F2DF}"/>
    <dgm:cxn modelId="{91BF8257-D61D-4431-A3DB-904ECB5D7550}" type="presParOf" srcId="{F8A8E82E-8657-4A6D-BAD2-FCECF9456138}" destId="{2FDD0A5D-5B87-4332-A901-341CE9DA1537}" srcOrd="0" destOrd="0" presId="urn:microsoft.com/office/officeart/2005/8/layout/vList2"/>
    <dgm:cxn modelId="{DF2E9059-FEB4-4420-AF2A-E98CD3589FE1}" type="presParOf" srcId="{F8A8E82E-8657-4A6D-BAD2-FCECF9456138}" destId="{4FBC1685-09DA-469D-A3A7-292C62C419F4}" srcOrd="1" destOrd="0" presId="urn:microsoft.com/office/officeart/2005/8/layout/vList2"/>
    <dgm:cxn modelId="{D2A805AA-3692-48B6-A9BB-14DCC3357AA9}" type="presParOf" srcId="{F8A8E82E-8657-4A6D-BAD2-FCECF9456138}" destId="{BC8DF9E1-6FA5-4109-BBF9-8167EBF74B37}" srcOrd="2" destOrd="0" presId="urn:microsoft.com/office/officeart/2005/8/layout/vList2"/>
    <dgm:cxn modelId="{6E18BE66-1EC7-4609-BC16-0B67DD82519C}" type="presParOf" srcId="{F8A8E82E-8657-4A6D-BAD2-FCECF9456138}" destId="{B9458A5C-8891-4C6D-A1D5-5DB60EDD9F0E}" srcOrd="3" destOrd="0" presId="urn:microsoft.com/office/officeart/2005/8/layout/vList2"/>
    <dgm:cxn modelId="{7D30995A-681B-4974-8BFF-D182DD62459C}" type="presParOf" srcId="{F8A8E82E-8657-4A6D-BAD2-FCECF9456138}" destId="{F83B4F65-9C3B-4CDC-8F30-CA30F5E5560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947792A-8B90-4A00-8CE0-249BC0E15D37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58FAC05B-FC0F-4826-A341-3D170CBC870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 err="1"/>
            <a:t>Vyhledávání</a:t>
          </a:r>
          <a:r>
            <a:rPr lang="en-US" dirty="0"/>
            <a:t> </a:t>
          </a:r>
          <a:r>
            <a:rPr lang="en-US" dirty="0" err="1"/>
            <a:t>podle</a:t>
          </a:r>
          <a:r>
            <a:rPr lang="en-US" dirty="0"/>
            <a:t> </a:t>
          </a:r>
          <a:r>
            <a:rPr lang="en-US" dirty="0" err="1"/>
            <a:t>názvu</a:t>
          </a:r>
          <a:r>
            <a:rPr lang="en-US" dirty="0"/>
            <a:t> </a:t>
          </a:r>
          <a:r>
            <a:rPr lang="en-US" dirty="0" err="1"/>
            <a:t>nebo</a:t>
          </a:r>
          <a:r>
            <a:rPr lang="en-US" dirty="0"/>
            <a:t> CAS </a:t>
          </a:r>
          <a:r>
            <a:rPr lang="en-US" dirty="0" err="1"/>
            <a:t>čísla</a:t>
          </a:r>
          <a:endParaRPr lang="en-US" dirty="0"/>
        </a:p>
      </dgm:t>
    </dgm:pt>
    <dgm:pt modelId="{A01BF15C-5A66-4068-B8FE-B2C875FDBBC1}" type="parTrans" cxnId="{5592C780-DFC6-458E-AD2C-13146AA95D28}">
      <dgm:prSet/>
      <dgm:spPr/>
      <dgm:t>
        <a:bodyPr/>
        <a:lstStyle/>
        <a:p>
          <a:endParaRPr lang="en-US"/>
        </a:p>
      </dgm:t>
    </dgm:pt>
    <dgm:pt modelId="{84557A92-4EB9-468F-844F-AF7F1ACD5AD2}" type="sibTrans" cxnId="{5592C780-DFC6-458E-AD2C-13146AA95D28}">
      <dgm:prSet/>
      <dgm:spPr/>
      <dgm:t>
        <a:bodyPr/>
        <a:lstStyle/>
        <a:p>
          <a:endParaRPr lang="en-US"/>
        </a:p>
      </dgm:t>
    </dgm:pt>
    <dgm:pt modelId="{AC705788-E0EA-4931-B3A1-584F7DDA17E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 err="1"/>
            <a:t>Přehled</a:t>
          </a:r>
          <a:r>
            <a:rPr lang="en-US" dirty="0"/>
            <a:t> </a:t>
          </a:r>
          <a:r>
            <a:rPr lang="en-US" dirty="0" err="1"/>
            <a:t>povinností</a:t>
          </a:r>
          <a:r>
            <a:rPr lang="en-US" dirty="0"/>
            <a:t> pro </a:t>
          </a:r>
          <a:r>
            <a:rPr lang="en-US" dirty="0" err="1"/>
            <a:t>práci</a:t>
          </a:r>
          <a:r>
            <a:rPr lang="en-US" dirty="0"/>
            <a:t> s </a:t>
          </a:r>
          <a:r>
            <a:rPr lang="en-US" dirty="0" err="1"/>
            <a:t>látkou</a:t>
          </a:r>
          <a:endParaRPr lang="en-US" dirty="0"/>
        </a:p>
      </dgm:t>
    </dgm:pt>
    <dgm:pt modelId="{479CB239-016F-4CB9-A464-53A5965FE9BC}" type="parTrans" cxnId="{77983693-2766-42F7-AFB8-319853CE687E}">
      <dgm:prSet/>
      <dgm:spPr/>
      <dgm:t>
        <a:bodyPr/>
        <a:lstStyle/>
        <a:p>
          <a:endParaRPr lang="en-US"/>
        </a:p>
      </dgm:t>
    </dgm:pt>
    <dgm:pt modelId="{802A5A06-2F06-471F-8F31-2BEA4F98A207}" type="sibTrans" cxnId="{77983693-2766-42F7-AFB8-319853CE687E}">
      <dgm:prSet/>
      <dgm:spPr/>
      <dgm:t>
        <a:bodyPr/>
        <a:lstStyle/>
        <a:p>
          <a:endParaRPr lang="en-US"/>
        </a:p>
      </dgm:t>
    </dgm:pt>
    <dgm:pt modelId="{E8ADB2F0-D8C5-4BA5-9948-35EFFF55E48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Propojení legislativních seznamů</a:t>
          </a:r>
        </a:p>
      </dgm:t>
    </dgm:pt>
    <dgm:pt modelId="{F4C856BE-AC2A-4118-A27C-0D5E4926FDD4}" type="parTrans" cxnId="{F989C49A-189A-40B4-8848-3BF64EEFFFB9}">
      <dgm:prSet/>
      <dgm:spPr/>
      <dgm:t>
        <a:bodyPr/>
        <a:lstStyle/>
        <a:p>
          <a:endParaRPr lang="en-US"/>
        </a:p>
      </dgm:t>
    </dgm:pt>
    <dgm:pt modelId="{B629F598-A375-433B-A07E-EFDFFFE75357}" type="sibTrans" cxnId="{F989C49A-189A-40B4-8848-3BF64EEFFFB9}">
      <dgm:prSet/>
      <dgm:spPr/>
      <dgm:t>
        <a:bodyPr/>
        <a:lstStyle/>
        <a:p>
          <a:endParaRPr lang="en-US"/>
        </a:p>
      </dgm:t>
    </dgm:pt>
    <dgm:pt modelId="{4EA4E272-2FF6-4B79-987F-539FC86A622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cs-CZ"/>
            <a:t>Více než 4000 látek</a:t>
          </a:r>
          <a:endParaRPr lang="en-US" dirty="0"/>
        </a:p>
      </dgm:t>
    </dgm:pt>
    <dgm:pt modelId="{3ADDE53B-1DE9-4840-8D70-543BD75CDC59}" type="parTrans" cxnId="{4F9CCCA8-4935-453C-9D01-D3CF7476A037}">
      <dgm:prSet/>
      <dgm:spPr/>
      <dgm:t>
        <a:bodyPr/>
        <a:lstStyle/>
        <a:p>
          <a:endParaRPr lang="cs-CZ"/>
        </a:p>
      </dgm:t>
    </dgm:pt>
    <dgm:pt modelId="{12B8BB57-8A63-455C-9872-3B32289C0112}" type="sibTrans" cxnId="{4F9CCCA8-4935-453C-9D01-D3CF7476A037}">
      <dgm:prSet/>
      <dgm:spPr/>
      <dgm:t>
        <a:bodyPr/>
        <a:lstStyle/>
        <a:p>
          <a:endParaRPr lang="cs-CZ"/>
        </a:p>
      </dgm:t>
    </dgm:pt>
    <dgm:pt modelId="{0C1FBD9D-71F4-44F8-B6A2-8CFAF8DBA793}" type="pres">
      <dgm:prSet presAssocID="{6947792A-8B90-4A00-8CE0-249BC0E15D37}" presName="root" presStyleCnt="0">
        <dgm:presLayoutVars>
          <dgm:dir/>
          <dgm:resizeHandles val="exact"/>
        </dgm:presLayoutVars>
      </dgm:prSet>
      <dgm:spPr/>
    </dgm:pt>
    <dgm:pt modelId="{FCB5B3AF-9C55-4130-93AE-5CE927F21C8D}" type="pres">
      <dgm:prSet presAssocID="{58FAC05B-FC0F-4826-A341-3D170CBC870A}" presName="compNode" presStyleCnt="0"/>
      <dgm:spPr/>
    </dgm:pt>
    <dgm:pt modelId="{5B68CD7F-E9F5-4C12-8F90-CA24C6522508}" type="pres">
      <dgm:prSet presAssocID="{58FAC05B-FC0F-4826-A341-3D170CBC870A}" presName="iconBgRect" presStyleLbl="bgShp" presStyleIdx="0" presStyleCnt="4"/>
      <dgm:spPr/>
    </dgm:pt>
    <dgm:pt modelId="{1C4E0CD6-096E-4A63-A9DB-C9CBF17AA4FC}" type="pres">
      <dgm:prSet presAssocID="{58FAC05B-FC0F-4826-A341-3D170CBC870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541898DE-8D06-4F20-9654-485F9E3B683A}" type="pres">
      <dgm:prSet presAssocID="{58FAC05B-FC0F-4826-A341-3D170CBC870A}" presName="spaceRect" presStyleCnt="0"/>
      <dgm:spPr/>
    </dgm:pt>
    <dgm:pt modelId="{042B1373-0E31-4C52-99D6-8AA04C33CBC7}" type="pres">
      <dgm:prSet presAssocID="{58FAC05B-FC0F-4826-A341-3D170CBC870A}" presName="textRect" presStyleLbl="revTx" presStyleIdx="0" presStyleCnt="4">
        <dgm:presLayoutVars>
          <dgm:chMax val="1"/>
          <dgm:chPref val="1"/>
        </dgm:presLayoutVars>
      </dgm:prSet>
      <dgm:spPr/>
    </dgm:pt>
    <dgm:pt modelId="{07D8A7EA-47CB-4348-A978-B61864668468}" type="pres">
      <dgm:prSet presAssocID="{84557A92-4EB9-468F-844F-AF7F1ACD5AD2}" presName="sibTrans" presStyleCnt="0"/>
      <dgm:spPr/>
    </dgm:pt>
    <dgm:pt modelId="{65E45F06-6C65-46EC-A262-5BD527C679FF}" type="pres">
      <dgm:prSet presAssocID="{4EA4E272-2FF6-4B79-987F-539FC86A6222}" presName="compNode" presStyleCnt="0"/>
      <dgm:spPr/>
    </dgm:pt>
    <dgm:pt modelId="{CD8E961C-65C4-456C-93FC-89E194B92155}" type="pres">
      <dgm:prSet presAssocID="{4EA4E272-2FF6-4B79-987F-539FC86A6222}" presName="iconBgRect" presStyleLbl="bgShp" presStyleIdx="1" presStyleCnt="4"/>
      <dgm:spPr/>
    </dgm:pt>
    <dgm:pt modelId="{C7921235-CCDE-43D9-B486-887C30A8BA20}" type="pres">
      <dgm:prSet presAssocID="{4EA4E272-2FF6-4B79-987F-539FC86A6222}" presName="iconRect" presStyleLbl="node1" presStyleIdx="1" presStyleCnt="4"/>
      <dgm:spPr/>
    </dgm:pt>
    <dgm:pt modelId="{E6DABBBF-8DA2-494C-BC1A-A4F133F09F03}" type="pres">
      <dgm:prSet presAssocID="{4EA4E272-2FF6-4B79-987F-539FC86A6222}" presName="spaceRect" presStyleCnt="0"/>
      <dgm:spPr/>
    </dgm:pt>
    <dgm:pt modelId="{ADE901CC-9BDE-4AAE-A511-FC2F8594A03A}" type="pres">
      <dgm:prSet presAssocID="{4EA4E272-2FF6-4B79-987F-539FC86A6222}" presName="textRect" presStyleLbl="revTx" presStyleIdx="1" presStyleCnt="4">
        <dgm:presLayoutVars>
          <dgm:chMax val="1"/>
          <dgm:chPref val="1"/>
        </dgm:presLayoutVars>
      </dgm:prSet>
      <dgm:spPr/>
    </dgm:pt>
    <dgm:pt modelId="{BF4B2FCF-F121-412C-AF64-3CC7E8A8270C}" type="pres">
      <dgm:prSet presAssocID="{12B8BB57-8A63-455C-9872-3B32289C0112}" presName="sibTrans" presStyleCnt="0"/>
      <dgm:spPr/>
    </dgm:pt>
    <dgm:pt modelId="{6D594066-F07F-4D05-9394-C43699FB341D}" type="pres">
      <dgm:prSet presAssocID="{AC705788-E0EA-4931-B3A1-584F7DDA17E8}" presName="compNode" presStyleCnt="0"/>
      <dgm:spPr/>
    </dgm:pt>
    <dgm:pt modelId="{56BF5D73-EE93-4DAE-A73D-6B173852B99E}" type="pres">
      <dgm:prSet presAssocID="{AC705788-E0EA-4931-B3A1-584F7DDA17E8}" presName="iconBgRect" presStyleLbl="bgShp" presStyleIdx="2" presStyleCnt="4"/>
      <dgm:spPr/>
    </dgm:pt>
    <dgm:pt modelId="{6D267B49-E608-41CA-AD44-D0E0262F4295}" type="pres">
      <dgm:prSet presAssocID="{AC705788-E0EA-4931-B3A1-584F7DDA17E8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8A8E130B-B623-4E02-9B17-D749DAD3DE70}" type="pres">
      <dgm:prSet presAssocID="{AC705788-E0EA-4931-B3A1-584F7DDA17E8}" presName="spaceRect" presStyleCnt="0"/>
      <dgm:spPr/>
    </dgm:pt>
    <dgm:pt modelId="{62A9EBC9-B746-4A80-8409-39FC65270EC4}" type="pres">
      <dgm:prSet presAssocID="{AC705788-E0EA-4931-B3A1-584F7DDA17E8}" presName="textRect" presStyleLbl="revTx" presStyleIdx="2" presStyleCnt="4">
        <dgm:presLayoutVars>
          <dgm:chMax val="1"/>
          <dgm:chPref val="1"/>
        </dgm:presLayoutVars>
      </dgm:prSet>
      <dgm:spPr/>
    </dgm:pt>
    <dgm:pt modelId="{7C23C83A-7A96-4BD2-A91E-C29F81C157D4}" type="pres">
      <dgm:prSet presAssocID="{802A5A06-2F06-471F-8F31-2BEA4F98A207}" presName="sibTrans" presStyleCnt="0"/>
      <dgm:spPr/>
    </dgm:pt>
    <dgm:pt modelId="{6CB3BC31-D445-4C2F-A9BB-68FA719B15B5}" type="pres">
      <dgm:prSet presAssocID="{E8ADB2F0-D8C5-4BA5-9948-35EFFF55E489}" presName="compNode" presStyleCnt="0"/>
      <dgm:spPr/>
    </dgm:pt>
    <dgm:pt modelId="{D8BE40BF-C9E8-41AC-8D49-CDAB2E506D5A}" type="pres">
      <dgm:prSet presAssocID="{E8ADB2F0-D8C5-4BA5-9948-35EFFF55E489}" presName="iconBgRect" presStyleLbl="bgShp" presStyleIdx="3" presStyleCnt="4"/>
      <dgm:spPr/>
    </dgm:pt>
    <dgm:pt modelId="{72AD6E2C-B94D-4C4E-BFA6-6E3E1E3A274D}" type="pres">
      <dgm:prSet presAssocID="{E8ADB2F0-D8C5-4BA5-9948-35EFFF55E489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živatel"/>
        </a:ext>
      </dgm:extLst>
    </dgm:pt>
    <dgm:pt modelId="{4D725CD9-C3D0-4E99-96AB-23C466576B05}" type="pres">
      <dgm:prSet presAssocID="{E8ADB2F0-D8C5-4BA5-9948-35EFFF55E489}" presName="spaceRect" presStyleCnt="0"/>
      <dgm:spPr/>
    </dgm:pt>
    <dgm:pt modelId="{7910A13A-CFF7-4B7B-8195-4123F46377E3}" type="pres">
      <dgm:prSet presAssocID="{E8ADB2F0-D8C5-4BA5-9948-35EFFF55E48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7160E14-F01D-48B4-A6D5-6F8CB8F82080}" type="presOf" srcId="{58FAC05B-FC0F-4826-A341-3D170CBC870A}" destId="{042B1373-0E31-4C52-99D6-8AA04C33CBC7}" srcOrd="0" destOrd="0" presId="urn:microsoft.com/office/officeart/2018/5/layout/IconCircleLabelList"/>
    <dgm:cxn modelId="{F5FAA23D-C870-49B7-8DF0-EDB525A9346A}" type="presOf" srcId="{6947792A-8B90-4A00-8CE0-249BC0E15D37}" destId="{0C1FBD9D-71F4-44F8-B6A2-8CFAF8DBA793}" srcOrd="0" destOrd="0" presId="urn:microsoft.com/office/officeart/2018/5/layout/IconCircleLabelList"/>
    <dgm:cxn modelId="{27421F77-B948-425E-8B07-635060F6F143}" type="presOf" srcId="{E8ADB2F0-D8C5-4BA5-9948-35EFFF55E489}" destId="{7910A13A-CFF7-4B7B-8195-4123F46377E3}" srcOrd="0" destOrd="0" presId="urn:microsoft.com/office/officeart/2018/5/layout/IconCircleLabelList"/>
    <dgm:cxn modelId="{5592C780-DFC6-458E-AD2C-13146AA95D28}" srcId="{6947792A-8B90-4A00-8CE0-249BC0E15D37}" destId="{58FAC05B-FC0F-4826-A341-3D170CBC870A}" srcOrd="0" destOrd="0" parTransId="{A01BF15C-5A66-4068-B8FE-B2C875FDBBC1}" sibTransId="{84557A92-4EB9-468F-844F-AF7F1ACD5AD2}"/>
    <dgm:cxn modelId="{9CD08C88-1F22-4304-B2CA-ACA5432D39F8}" type="presOf" srcId="{AC705788-E0EA-4931-B3A1-584F7DDA17E8}" destId="{62A9EBC9-B746-4A80-8409-39FC65270EC4}" srcOrd="0" destOrd="0" presId="urn:microsoft.com/office/officeart/2018/5/layout/IconCircleLabelList"/>
    <dgm:cxn modelId="{77983693-2766-42F7-AFB8-319853CE687E}" srcId="{6947792A-8B90-4A00-8CE0-249BC0E15D37}" destId="{AC705788-E0EA-4931-B3A1-584F7DDA17E8}" srcOrd="2" destOrd="0" parTransId="{479CB239-016F-4CB9-A464-53A5965FE9BC}" sibTransId="{802A5A06-2F06-471F-8F31-2BEA4F98A207}"/>
    <dgm:cxn modelId="{34085799-4E59-47A0-AAAD-037A886AC493}" type="presOf" srcId="{4EA4E272-2FF6-4B79-987F-539FC86A6222}" destId="{ADE901CC-9BDE-4AAE-A511-FC2F8594A03A}" srcOrd="0" destOrd="0" presId="urn:microsoft.com/office/officeart/2018/5/layout/IconCircleLabelList"/>
    <dgm:cxn modelId="{F989C49A-189A-40B4-8848-3BF64EEFFFB9}" srcId="{6947792A-8B90-4A00-8CE0-249BC0E15D37}" destId="{E8ADB2F0-D8C5-4BA5-9948-35EFFF55E489}" srcOrd="3" destOrd="0" parTransId="{F4C856BE-AC2A-4118-A27C-0D5E4926FDD4}" sibTransId="{B629F598-A375-433B-A07E-EFDFFFE75357}"/>
    <dgm:cxn modelId="{4F9CCCA8-4935-453C-9D01-D3CF7476A037}" srcId="{6947792A-8B90-4A00-8CE0-249BC0E15D37}" destId="{4EA4E272-2FF6-4B79-987F-539FC86A6222}" srcOrd="1" destOrd="0" parTransId="{3ADDE53B-1DE9-4840-8D70-543BD75CDC59}" sibTransId="{12B8BB57-8A63-455C-9872-3B32289C0112}"/>
    <dgm:cxn modelId="{629CDF49-69F4-4D8D-909C-BD49E12AE08D}" type="presParOf" srcId="{0C1FBD9D-71F4-44F8-B6A2-8CFAF8DBA793}" destId="{FCB5B3AF-9C55-4130-93AE-5CE927F21C8D}" srcOrd="0" destOrd="0" presId="urn:microsoft.com/office/officeart/2018/5/layout/IconCircleLabelList"/>
    <dgm:cxn modelId="{B20546FD-3F85-4F48-9CC5-E79CD4D0D368}" type="presParOf" srcId="{FCB5B3AF-9C55-4130-93AE-5CE927F21C8D}" destId="{5B68CD7F-E9F5-4C12-8F90-CA24C6522508}" srcOrd="0" destOrd="0" presId="urn:microsoft.com/office/officeart/2018/5/layout/IconCircleLabelList"/>
    <dgm:cxn modelId="{3C59FEB7-DC3C-4673-9AD9-98D787EFF680}" type="presParOf" srcId="{FCB5B3AF-9C55-4130-93AE-5CE927F21C8D}" destId="{1C4E0CD6-096E-4A63-A9DB-C9CBF17AA4FC}" srcOrd="1" destOrd="0" presId="urn:microsoft.com/office/officeart/2018/5/layout/IconCircleLabelList"/>
    <dgm:cxn modelId="{C6DF3F3B-6B16-46D8-B9B6-782994A5FC72}" type="presParOf" srcId="{FCB5B3AF-9C55-4130-93AE-5CE927F21C8D}" destId="{541898DE-8D06-4F20-9654-485F9E3B683A}" srcOrd="2" destOrd="0" presId="urn:microsoft.com/office/officeart/2018/5/layout/IconCircleLabelList"/>
    <dgm:cxn modelId="{8B6D85F5-F46A-47B9-9EF4-9BECE16F45D6}" type="presParOf" srcId="{FCB5B3AF-9C55-4130-93AE-5CE927F21C8D}" destId="{042B1373-0E31-4C52-99D6-8AA04C33CBC7}" srcOrd="3" destOrd="0" presId="urn:microsoft.com/office/officeart/2018/5/layout/IconCircleLabelList"/>
    <dgm:cxn modelId="{42CF2755-6BC1-45C6-A4CB-2E8519F80F67}" type="presParOf" srcId="{0C1FBD9D-71F4-44F8-B6A2-8CFAF8DBA793}" destId="{07D8A7EA-47CB-4348-A978-B61864668468}" srcOrd="1" destOrd="0" presId="urn:microsoft.com/office/officeart/2018/5/layout/IconCircleLabelList"/>
    <dgm:cxn modelId="{102CC69A-3EA4-4416-A9A2-695AE775CCC6}" type="presParOf" srcId="{0C1FBD9D-71F4-44F8-B6A2-8CFAF8DBA793}" destId="{65E45F06-6C65-46EC-A262-5BD527C679FF}" srcOrd="2" destOrd="0" presId="urn:microsoft.com/office/officeart/2018/5/layout/IconCircleLabelList"/>
    <dgm:cxn modelId="{F0A47EFE-EFD5-4B0A-AA31-4DC9D8F5C9A2}" type="presParOf" srcId="{65E45F06-6C65-46EC-A262-5BD527C679FF}" destId="{CD8E961C-65C4-456C-93FC-89E194B92155}" srcOrd="0" destOrd="0" presId="urn:microsoft.com/office/officeart/2018/5/layout/IconCircleLabelList"/>
    <dgm:cxn modelId="{D7BCE39F-5DE9-47A9-8E4D-600CA7412348}" type="presParOf" srcId="{65E45F06-6C65-46EC-A262-5BD527C679FF}" destId="{C7921235-CCDE-43D9-B486-887C30A8BA20}" srcOrd="1" destOrd="0" presId="urn:microsoft.com/office/officeart/2018/5/layout/IconCircleLabelList"/>
    <dgm:cxn modelId="{6EF51EB5-D6FF-4C4E-B830-352BF7B60E9B}" type="presParOf" srcId="{65E45F06-6C65-46EC-A262-5BD527C679FF}" destId="{E6DABBBF-8DA2-494C-BC1A-A4F133F09F03}" srcOrd="2" destOrd="0" presId="urn:microsoft.com/office/officeart/2018/5/layout/IconCircleLabelList"/>
    <dgm:cxn modelId="{347FFCAB-DB91-4810-B217-FC89D37FD70C}" type="presParOf" srcId="{65E45F06-6C65-46EC-A262-5BD527C679FF}" destId="{ADE901CC-9BDE-4AAE-A511-FC2F8594A03A}" srcOrd="3" destOrd="0" presId="urn:microsoft.com/office/officeart/2018/5/layout/IconCircleLabelList"/>
    <dgm:cxn modelId="{BC51541B-6772-48C8-85AF-6389832D946C}" type="presParOf" srcId="{0C1FBD9D-71F4-44F8-B6A2-8CFAF8DBA793}" destId="{BF4B2FCF-F121-412C-AF64-3CC7E8A8270C}" srcOrd="3" destOrd="0" presId="urn:microsoft.com/office/officeart/2018/5/layout/IconCircleLabelList"/>
    <dgm:cxn modelId="{CF9CD93F-9FD4-480E-BFD8-A82981ED6632}" type="presParOf" srcId="{0C1FBD9D-71F4-44F8-B6A2-8CFAF8DBA793}" destId="{6D594066-F07F-4D05-9394-C43699FB341D}" srcOrd="4" destOrd="0" presId="urn:microsoft.com/office/officeart/2018/5/layout/IconCircleLabelList"/>
    <dgm:cxn modelId="{BD135338-AFAF-47FF-B3D9-E56E5E0F3D5E}" type="presParOf" srcId="{6D594066-F07F-4D05-9394-C43699FB341D}" destId="{56BF5D73-EE93-4DAE-A73D-6B173852B99E}" srcOrd="0" destOrd="0" presId="urn:microsoft.com/office/officeart/2018/5/layout/IconCircleLabelList"/>
    <dgm:cxn modelId="{C8BCFD36-022F-4D00-95E9-B4C68CEA361D}" type="presParOf" srcId="{6D594066-F07F-4D05-9394-C43699FB341D}" destId="{6D267B49-E608-41CA-AD44-D0E0262F4295}" srcOrd="1" destOrd="0" presId="urn:microsoft.com/office/officeart/2018/5/layout/IconCircleLabelList"/>
    <dgm:cxn modelId="{685199EC-19BD-40E4-8FAF-7F3B22A9F23F}" type="presParOf" srcId="{6D594066-F07F-4D05-9394-C43699FB341D}" destId="{8A8E130B-B623-4E02-9B17-D749DAD3DE70}" srcOrd="2" destOrd="0" presId="urn:microsoft.com/office/officeart/2018/5/layout/IconCircleLabelList"/>
    <dgm:cxn modelId="{C74AF8A4-44CB-448C-B022-6C2C2A6C557E}" type="presParOf" srcId="{6D594066-F07F-4D05-9394-C43699FB341D}" destId="{62A9EBC9-B746-4A80-8409-39FC65270EC4}" srcOrd="3" destOrd="0" presId="urn:microsoft.com/office/officeart/2018/5/layout/IconCircleLabelList"/>
    <dgm:cxn modelId="{E0C8E9AB-4CF1-431A-86B6-60245DB49371}" type="presParOf" srcId="{0C1FBD9D-71F4-44F8-B6A2-8CFAF8DBA793}" destId="{7C23C83A-7A96-4BD2-A91E-C29F81C157D4}" srcOrd="5" destOrd="0" presId="urn:microsoft.com/office/officeart/2018/5/layout/IconCircleLabelList"/>
    <dgm:cxn modelId="{9BBAC25F-52B4-428A-8930-F6F288D8D375}" type="presParOf" srcId="{0C1FBD9D-71F4-44F8-B6A2-8CFAF8DBA793}" destId="{6CB3BC31-D445-4C2F-A9BB-68FA719B15B5}" srcOrd="6" destOrd="0" presId="urn:microsoft.com/office/officeart/2018/5/layout/IconCircleLabelList"/>
    <dgm:cxn modelId="{F4CAEA91-0F1F-4439-BC20-C83DC6FCCB16}" type="presParOf" srcId="{6CB3BC31-D445-4C2F-A9BB-68FA719B15B5}" destId="{D8BE40BF-C9E8-41AC-8D49-CDAB2E506D5A}" srcOrd="0" destOrd="0" presId="urn:microsoft.com/office/officeart/2018/5/layout/IconCircleLabelList"/>
    <dgm:cxn modelId="{5A02D181-4AEB-40DC-A11A-EC9ECB434B14}" type="presParOf" srcId="{6CB3BC31-D445-4C2F-A9BB-68FA719B15B5}" destId="{72AD6E2C-B94D-4C4E-BFA6-6E3E1E3A274D}" srcOrd="1" destOrd="0" presId="urn:microsoft.com/office/officeart/2018/5/layout/IconCircleLabelList"/>
    <dgm:cxn modelId="{D2FAEDB1-140D-438B-97E8-47688396F7EA}" type="presParOf" srcId="{6CB3BC31-D445-4C2F-A9BB-68FA719B15B5}" destId="{4D725CD9-C3D0-4E99-96AB-23C466576B05}" srcOrd="2" destOrd="0" presId="urn:microsoft.com/office/officeart/2018/5/layout/IconCircleLabelList"/>
    <dgm:cxn modelId="{780D16B8-6680-497E-92F3-21E63F117739}" type="presParOf" srcId="{6CB3BC31-D445-4C2F-A9BB-68FA719B15B5}" destId="{7910A13A-CFF7-4B7B-8195-4123F46377E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036AD4-0582-49CA-8878-F7374CD3D3E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A73C9C-EA5B-43EC-81CE-8005B0AA8379}">
      <dgm:prSet/>
      <dgm:spPr/>
      <dgm:t>
        <a:bodyPr/>
        <a:lstStyle/>
        <a:p>
          <a:r>
            <a:rPr lang="en-US" dirty="0" err="1"/>
            <a:t>Výrobci</a:t>
          </a:r>
          <a:r>
            <a:rPr lang="en-US" dirty="0"/>
            <a:t> a </a:t>
          </a:r>
          <a:r>
            <a:rPr lang="en-US" dirty="0" err="1"/>
            <a:t>distributoři</a:t>
          </a:r>
          <a:r>
            <a:rPr lang="en-US" dirty="0"/>
            <a:t> </a:t>
          </a:r>
          <a:r>
            <a:rPr lang="en-US" dirty="0" err="1"/>
            <a:t>chemikálií</a:t>
          </a:r>
          <a:endParaRPr lang="en-US" dirty="0"/>
        </a:p>
      </dgm:t>
    </dgm:pt>
    <dgm:pt modelId="{98E54DB0-71E4-411B-A578-7BB3B939BADD}" type="parTrans" cxnId="{B5B52AE4-D78F-4B75-BBC3-84F79E3E5618}">
      <dgm:prSet/>
      <dgm:spPr/>
      <dgm:t>
        <a:bodyPr/>
        <a:lstStyle/>
        <a:p>
          <a:endParaRPr lang="en-US"/>
        </a:p>
      </dgm:t>
    </dgm:pt>
    <dgm:pt modelId="{F2421C1D-A935-4CD1-8895-4A6823B85ADB}" type="sibTrans" cxnId="{B5B52AE4-D78F-4B75-BBC3-84F79E3E5618}">
      <dgm:prSet/>
      <dgm:spPr/>
      <dgm:t>
        <a:bodyPr/>
        <a:lstStyle/>
        <a:p>
          <a:endParaRPr lang="en-US"/>
        </a:p>
      </dgm:t>
    </dgm:pt>
    <dgm:pt modelId="{3020F8E7-1569-4F9F-B225-441831C304DB}">
      <dgm:prSet/>
      <dgm:spPr/>
      <dgm:t>
        <a:bodyPr/>
        <a:lstStyle/>
        <a:p>
          <a:r>
            <a:rPr lang="en-US"/>
            <a:t>Následní uživatelé</a:t>
          </a:r>
        </a:p>
      </dgm:t>
    </dgm:pt>
    <dgm:pt modelId="{031468E9-4B89-4097-BEF8-74C16F7D4142}" type="parTrans" cxnId="{46A65FAB-9AD5-4279-A4ED-E6004023CA34}">
      <dgm:prSet/>
      <dgm:spPr/>
      <dgm:t>
        <a:bodyPr/>
        <a:lstStyle/>
        <a:p>
          <a:endParaRPr lang="en-US"/>
        </a:p>
      </dgm:t>
    </dgm:pt>
    <dgm:pt modelId="{6D47338E-48D4-4D72-88B2-8505F94581DA}" type="sibTrans" cxnId="{46A65FAB-9AD5-4279-A4ED-E6004023CA34}">
      <dgm:prSet/>
      <dgm:spPr/>
      <dgm:t>
        <a:bodyPr/>
        <a:lstStyle/>
        <a:p>
          <a:endParaRPr lang="en-US"/>
        </a:p>
      </dgm:t>
    </dgm:pt>
    <dgm:pt modelId="{40B754DB-12AF-4FC7-AB71-E71722022BEC}">
      <dgm:prSet/>
      <dgm:spPr/>
      <dgm:t>
        <a:bodyPr/>
        <a:lstStyle/>
        <a:p>
          <a:r>
            <a:rPr lang="en-US" dirty="0"/>
            <a:t>BOZP a compliance specialist</a:t>
          </a:r>
          <a:r>
            <a:rPr lang="cs-CZ" dirty="0"/>
            <a:t>é</a:t>
          </a:r>
          <a:endParaRPr lang="en-US" dirty="0"/>
        </a:p>
      </dgm:t>
    </dgm:pt>
    <dgm:pt modelId="{6D3EAD94-D416-4728-BB43-ECAA7C24C761}" type="parTrans" cxnId="{FF320B0B-914F-4279-A820-409F8B02C236}">
      <dgm:prSet/>
      <dgm:spPr/>
      <dgm:t>
        <a:bodyPr/>
        <a:lstStyle/>
        <a:p>
          <a:endParaRPr lang="en-US"/>
        </a:p>
      </dgm:t>
    </dgm:pt>
    <dgm:pt modelId="{F2095A1B-1DFE-45AE-8C0B-3E41B0EA9C3A}" type="sibTrans" cxnId="{FF320B0B-914F-4279-A820-409F8B02C236}">
      <dgm:prSet/>
      <dgm:spPr/>
      <dgm:t>
        <a:bodyPr/>
        <a:lstStyle/>
        <a:p>
          <a:endParaRPr lang="en-US"/>
        </a:p>
      </dgm:t>
    </dgm:pt>
    <dgm:pt modelId="{89881323-CBAB-4DFB-A861-0675DEC73673}">
      <dgm:prSet/>
      <dgm:spPr/>
      <dgm:t>
        <a:bodyPr/>
        <a:lstStyle/>
        <a:p>
          <a:r>
            <a:rPr lang="cs-CZ"/>
            <a:t>Školy a státní instituce</a:t>
          </a:r>
          <a:endParaRPr lang="en-US" dirty="0"/>
        </a:p>
      </dgm:t>
    </dgm:pt>
    <dgm:pt modelId="{FB448F9E-F3CA-40BA-8F1E-3A8574BF104D}" type="parTrans" cxnId="{F579FD3D-8093-48BA-B076-A98E8BBDE8B0}">
      <dgm:prSet/>
      <dgm:spPr/>
      <dgm:t>
        <a:bodyPr/>
        <a:lstStyle/>
        <a:p>
          <a:endParaRPr lang="cs-CZ"/>
        </a:p>
      </dgm:t>
    </dgm:pt>
    <dgm:pt modelId="{28F4B7C5-312B-4B6B-9308-E0B4A3E971A1}" type="sibTrans" cxnId="{F579FD3D-8093-48BA-B076-A98E8BBDE8B0}">
      <dgm:prSet/>
      <dgm:spPr/>
      <dgm:t>
        <a:bodyPr/>
        <a:lstStyle/>
        <a:p>
          <a:endParaRPr lang="cs-CZ"/>
        </a:p>
      </dgm:t>
    </dgm:pt>
    <dgm:pt modelId="{38FA9142-F652-4AA7-9364-299DEEB2375C}" type="pres">
      <dgm:prSet presAssocID="{F9036AD4-0582-49CA-8878-F7374CD3D3E4}" presName="linear" presStyleCnt="0">
        <dgm:presLayoutVars>
          <dgm:animLvl val="lvl"/>
          <dgm:resizeHandles val="exact"/>
        </dgm:presLayoutVars>
      </dgm:prSet>
      <dgm:spPr/>
    </dgm:pt>
    <dgm:pt modelId="{6E7F668C-8358-4E50-B555-51F69D01D30C}" type="pres">
      <dgm:prSet presAssocID="{95A73C9C-EA5B-43EC-81CE-8005B0AA837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FF4D928A-CDCD-4F83-8926-D629D2C96F4D}" type="pres">
      <dgm:prSet presAssocID="{F2421C1D-A935-4CD1-8895-4A6823B85ADB}" presName="spacer" presStyleCnt="0"/>
      <dgm:spPr/>
    </dgm:pt>
    <dgm:pt modelId="{A1A03DC4-B374-48F6-8ED6-50F88CA119A1}" type="pres">
      <dgm:prSet presAssocID="{3020F8E7-1569-4F9F-B225-441831C304D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016A917-FF2C-4A3D-B19A-A2EBDCE70CD8}" type="pres">
      <dgm:prSet presAssocID="{6D47338E-48D4-4D72-88B2-8505F94581DA}" presName="spacer" presStyleCnt="0"/>
      <dgm:spPr/>
    </dgm:pt>
    <dgm:pt modelId="{EA6095AD-AE83-4AC5-84AB-D33BBB38A663}" type="pres">
      <dgm:prSet presAssocID="{40B754DB-12AF-4FC7-AB71-E71722022BE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8E9E9EE-DD66-4C61-A85C-F034CC50F3DD}" type="pres">
      <dgm:prSet presAssocID="{F2095A1B-1DFE-45AE-8C0B-3E41B0EA9C3A}" presName="spacer" presStyleCnt="0"/>
      <dgm:spPr/>
    </dgm:pt>
    <dgm:pt modelId="{17916DB3-2A1D-4816-9A85-2E5A598B8AB7}" type="pres">
      <dgm:prSet presAssocID="{89881323-CBAB-4DFB-A861-0675DEC7367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F320B0B-914F-4279-A820-409F8B02C236}" srcId="{F9036AD4-0582-49CA-8878-F7374CD3D3E4}" destId="{40B754DB-12AF-4FC7-AB71-E71722022BEC}" srcOrd="2" destOrd="0" parTransId="{6D3EAD94-D416-4728-BB43-ECAA7C24C761}" sibTransId="{F2095A1B-1DFE-45AE-8C0B-3E41B0EA9C3A}"/>
    <dgm:cxn modelId="{28612F2B-1A2B-40E5-9197-D213BF2D637E}" type="presOf" srcId="{95A73C9C-EA5B-43EC-81CE-8005B0AA8379}" destId="{6E7F668C-8358-4E50-B555-51F69D01D30C}" srcOrd="0" destOrd="0" presId="urn:microsoft.com/office/officeart/2005/8/layout/vList2"/>
    <dgm:cxn modelId="{F579FD3D-8093-48BA-B076-A98E8BBDE8B0}" srcId="{F9036AD4-0582-49CA-8878-F7374CD3D3E4}" destId="{89881323-CBAB-4DFB-A861-0675DEC73673}" srcOrd="3" destOrd="0" parTransId="{FB448F9E-F3CA-40BA-8F1E-3A8574BF104D}" sibTransId="{28F4B7C5-312B-4B6B-9308-E0B4A3E971A1}"/>
    <dgm:cxn modelId="{E59EC854-D0AE-43B6-A1C5-B9A29D38BF64}" type="presOf" srcId="{40B754DB-12AF-4FC7-AB71-E71722022BEC}" destId="{EA6095AD-AE83-4AC5-84AB-D33BBB38A663}" srcOrd="0" destOrd="0" presId="urn:microsoft.com/office/officeart/2005/8/layout/vList2"/>
    <dgm:cxn modelId="{46A65FAB-9AD5-4279-A4ED-E6004023CA34}" srcId="{F9036AD4-0582-49CA-8878-F7374CD3D3E4}" destId="{3020F8E7-1569-4F9F-B225-441831C304DB}" srcOrd="1" destOrd="0" parTransId="{031468E9-4B89-4097-BEF8-74C16F7D4142}" sibTransId="{6D47338E-48D4-4D72-88B2-8505F94581DA}"/>
    <dgm:cxn modelId="{C0EA8CAF-96F2-4D39-885D-AF1E1860DE83}" type="presOf" srcId="{3020F8E7-1569-4F9F-B225-441831C304DB}" destId="{A1A03DC4-B374-48F6-8ED6-50F88CA119A1}" srcOrd="0" destOrd="0" presId="urn:microsoft.com/office/officeart/2005/8/layout/vList2"/>
    <dgm:cxn modelId="{8C6FCCDC-BAEA-4115-9B4A-4DB657FE779A}" type="presOf" srcId="{F9036AD4-0582-49CA-8878-F7374CD3D3E4}" destId="{38FA9142-F652-4AA7-9364-299DEEB2375C}" srcOrd="0" destOrd="0" presId="urn:microsoft.com/office/officeart/2005/8/layout/vList2"/>
    <dgm:cxn modelId="{B5B52AE4-D78F-4B75-BBC3-84F79E3E5618}" srcId="{F9036AD4-0582-49CA-8878-F7374CD3D3E4}" destId="{95A73C9C-EA5B-43EC-81CE-8005B0AA8379}" srcOrd="0" destOrd="0" parTransId="{98E54DB0-71E4-411B-A578-7BB3B939BADD}" sibTransId="{F2421C1D-A935-4CD1-8895-4A6823B85ADB}"/>
    <dgm:cxn modelId="{758501EF-DEB8-4AE1-B291-6668D4EDC5F1}" type="presOf" srcId="{89881323-CBAB-4DFB-A861-0675DEC73673}" destId="{17916DB3-2A1D-4816-9A85-2E5A598B8AB7}" srcOrd="0" destOrd="0" presId="urn:microsoft.com/office/officeart/2005/8/layout/vList2"/>
    <dgm:cxn modelId="{F03EF7ED-07A2-4056-ABDE-C5011A60F961}" type="presParOf" srcId="{38FA9142-F652-4AA7-9364-299DEEB2375C}" destId="{6E7F668C-8358-4E50-B555-51F69D01D30C}" srcOrd="0" destOrd="0" presId="urn:microsoft.com/office/officeart/2005/8/layout/vList2"/>
    <dgm:cxn modelId="{667DA8D6-1F3F-4F48-9643-8C0E64B01C0C}" type="presParOf" srcId="{38FA9142-F652-4AA7-9364-299DEEB2375C}" destId="{FF4D928A-CDCD-4F83-8926-D629D2C96F4D}" srcOrd="1" destOrd="0" presId="urn:microsoft.com/office/officeart/2005/8/layout/vList2"/>
    <dgm:cxn modelId="{689A5166-17E8-4B42-AE47-6420D78A722A}" type="presParOf" srcId="{38FA9142-F652-4AA7-9364-299DEEB2375C}" destId="{A1A03DC4-B374-48F6-8ED6-50F88CA119A1}" srcOrd="2" destOrd="0" presId="urn:microsoft.com/office/officeart/2005/8/layout/vList2"/>
    <dgm:cxn modelId="{95F05F6E-C263-458E-8089-478ACD791F9D}" type="presParOf" srcId="{38FA9142-F652-4AA7-9364-299DEEB2375C}" destId="{D016A917-FF2C-4A3D-B19A-A2EBDCE70CD8}" srcOrd="3" destOrd="0" presId="urn:microsoft.com/office/officeart/2005/8/layout/vList2"/>
    <dgm:cxn modelId="{15DB98C4-E8FF-494F-B93A-AA8C3593014F}" type="presParOf" srcId="{38FA9142-F652-4AA7-9364-299DEEB2375C}" destId="{EA6095AD-AE83-4AC5-84AB-D33BBB38A663}" srcOrd="4" destOrd="0" presId="urn:microsoft.com/office/officeart/2005/8/layout/vList2"/>
    <dgm:cxn modelId="{54F78196-88F9-4C04-B030-C32660B499E1}" type="presParOf" srcId="{38FA9142-F652-4AA7-9364-299DEEB2375C}" destId="{68E9E9EE-DD66-4C61-A85C-F034CC50F3DD}" srcOrd="5" destOrd="0" presId="urn:microsoft.com/office/officeart/2005/8/layout/vList2"/>
    <dgm:cxn modelId="{1FF7F0DF-C559-4F93-AD31-CFCA0EC65BCA}" type="presParOf" srcId="{38FA9142-F652-4AA7-9364-299DEEB2375C}" destId="{17916DB3-2A1D-4816-9A85-2E5A598B8AB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1B83A9D-ECFE-4927-9692-2845149E02A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0196FC6-6FE3-4F71-B90E-78A8207D2D70}">
      <dgm:prSet/>
      <dgm:spPr/>
      <dgm:t>
        <a:bodyPr/>
        <a:lstStyle/>
        <a:p>
          <a:r>
            <a:rPr lang="en-US"/>
            <a:t>Ušetří čas při hledání legislativy</a:t>
          </a:r>
        </a:p>
      </dgm:t>
    </dgm:pt>
    <dgm:pt modelId="{667CDE96-4922-4F8A-9EB9-8F833A9EC501}" type="parTrans" cxnId="{422A4C19-6D24-40F2-8FAC-A1CDCFBF3EC6}">
      <dgm:prSet/>
      <dgm:spPr/>
      <dgm:t>
        <a:bodyPr/>
        <a:lstStyle/>
        <a:p>
          <a:endParaRPr lang="en-US"/>
        </a:p>
      </dgm:t>
    </dgm:pt>
    <dgm:pt modelId="{D5C1D99C-2C58-49C2-9AD3-EF88A93D4CB7}" type="sibTrans" cxnId="{422A4C19-6D24-40F2-8FAC-A1CDCFBF3EC6}">
      <dgm:prSet/>
      <dgm:spPr/>
      <dgm:t>
        <a:bodyPr/>
        <a:lstStyle/>
        <a:p>
          <a:endParaRPr lang="en-US"/>
        </a:p>
      </dgm:t>
    </dgm:pt>
    <dgm:pt modelId="{44852A08-FE7C-40CD-92C2-7DBDC32D4595}">
      <dgm:prSet/>
      <dgm:spPr/>
      <dgm:t>
        <a:bodyPr/>
        <a:lstStyle/>
        <a:p>
          <a:r>
            <a:rPr lang="en-US"/>
            <a:t>Sníží riziko chyb</a:t>
          </a:r>
        </a:p>
      </dgm:t>
    </dgm:pt>
    <dgm:pt modelId="{4DDC8B03-82C7-4A10-997A-89171044B166}" type="parTrans" cxnId="{2AA1B85A-02D2-41E2-A435-F3EA20704001}">
      <dgm:prSet/>
      <dgm:spPr/>
      <dgm:t>
        <a:bodyPr/>
        <a:lstStyle/>
        <a:p>
          <a:endParaRPr lang="en-US"/>
        </a:p>
      </dgm:t>
    </dgm:pt>
    <dgm:pt modelId="{803BDDAC-49C5-4754-A448-BDC3199A0D0D}" type="sibTrans" cxnId="{2AA1B85A-02D2-41E2-A435-F3EA20704001}">
      <dgm:prSet/>
      <dgm:spPr/>
      <dgm:t>
        <a:bodyPr/>
        <a:lstStyle/>
        <a:p>
          <a:endParaRPr lang="en-US"/>
        </a:p>
      </dgm:t>
    </dgm:pt>
    <dgm:pt modelId="{B8AC6705-1FB0-4482-95C1-4627C8B2D3DC}">
      <dgm:prSet/>
      <dgm:spPr/>
      <dgm:t>
        <a:bodyPr/>
        <a:lstStyle/>
        <a:p>
          <a:r>
            <a:rPr lang="en-US"/>
            <a:t>Pomůže splnit zákonné povinnosti</a:t>
          </a:r>
        </a:p>
      </dgm:t>
    </dgm:pt>
    <dgm:pt modelId="{75A1A959-FF74-4390-A551-F8BB87F3D7EC}" type="parTrans" cxnId="{B718A49C-8581-4090-9A5B-DD063F7457AB}">
      <dgm:prSet/>
      <dgm:spPr/>
      <dgm:t>
        <a:bodyPr/>
        <a:lstStyle/>
        <a:p>
          <a:endParaRPr lang="en-US"/>
        </a:p>
      </dgm:t>
    </dgm:pt>
    <dgm:pt modelId="{CAF5DF37-001E-4017-8B3F-C9567CA79961}" type="sibTrans" cxnId="{B718A49C-8581-4090-9A5B-DD063F7457AB}">
      <dgm:prSet/>
      <dgm:spPr/>
      <dgm:t>
        <a:bodyPr/>
        <a:lstStyle/>
        <a:p>
          <a:endParaRPr lang="en-US"/>
        </a:p>
      </dgm:t>
    </dgm:pt>
    <dgm:pt modelId="{BA52AF47-7868-4844-AFC0-13B17F351179}" type="pres">
      <dgm:prSet presAssocID="{91B83A9D-ECFE-4927-9692-2845149E02A0}" presName="linear" presStyleCnt="0">
        <dgm:presLayoutVars>
          <dgm:animLvl val="lvl"/>
          <dgm:resizeHandles val="exact"/>
        </dgm:presLayoutVars>
      </dgm:prSet>
      <dgm:spPr/>
    </dgm:pt>
    <dgm:pt modelId="{0D579C9F-D390-461C-961B-5D13259FB6DA}" type="pres">
      <dgm:prSet presAssocID="{10196FC6-6FE3-4F71-B90E-78A8207D2D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0159031-676B-41F6-97C8-FF26382D2C71}" type="pres">
      <dgm:prSet presAssocID="{D5C1D99C-2C58-49C2-9AD3-EF88A93D4CB7}" presName="spacer" presStyleCnt="0"/>
      <dgm:spPr/>
    </dgm:pt>
    <dgm:pt modelId="{7549528A-29F8-4B20-A108-68607A39C891}" type="pres">
      <dgm:prSet presAssocID="{44852A08-FE7C-40CD-92C2-7DBDC32D459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8EFFB0-43BD-4A20-87AB-C7C9C4AB7007}" type="pres">
      <dgm:prSet presAssocID="{803BDDAC-49C5-4754-A448-BDC3199A0D0D}" presName="spacer" presStyleCnt="0"/>
      <dgm:spPr/>
    </dgm:pt>
    <dgm:pt modelId="{592A6DBE-E531-4F9F-8297-EE6656C2B1F4}" type="pres">
      <dgm:prSet presAssocID="{B8AC6705-1FB0-4482-95C1-4627C8B2D3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22A4C19-6D24-40F2-8FAC-A1CDCFBF3EC6}" srcId="{91B83A9D-ECFE-4927-9692-2845149E02A0}" destId="{10196FC6-6FE3-4F71-B90E-78A8207D2D70}" srcOrd="0" destOrd="0" parTransId="{667CDE96-4922-4F8A-9EB9-8F833A9EC501}" sibTransId="{D5C1D99C-2C58-49C2-9AD3-EF88A93D4CB7}"/>
    <dgm:cxn modelId="{751DF763-8A24-464D-8150-D9C5CD4F7DF7}" type="presOf" srcId="{10196FC6-6FE3-4F71-B90E-78A8207D2D70}" destId="{0D579C9F-D390-461C-961B-5D13259FB6DA}" srcOrd="0" destOrd="0" presId="urn:microsoft.com/office/officeart/2005/8/layout/vList2"/>
    <dgm:cxn modelId="{2AA1B85A-02D2-41E2-A435-F3EA20704001}" srcId="{91B83A9D-ECFE-4927-9692-2845149E02A0}" destId="{44852A08-FE7C-40CD-92C2-7DBDC32D4595}" srcOrd="1" destOrd="0" parTransId="{4DDC8B03-82C7-4A10-997A-89171044B166}" sibTransId="{803BDDAC-49C5-4754-A448-BDC3199A0D0D}"/>
    <dgm:cxn modelId="{813D6185-0CBE-4B0D-8149-1AAF1A6D0EDA}" type="presOf" srcId="{B8AC6705-1FB0-4482-95C1-4627C8B2D3DC}" destId="{592A6DBE-E531-4F9F-8297-EE6656C2B1F4}" srcOrd="0" destOrd="0" presId="urn:microsoft.com/office/officeart/2005/8/layout/vList2"/>
    <dgm:cxn modelId="{B718A49C-8581-4090-9A5B-DD063F7457AB}" srcId="{91B83A9D-ECFE-4927-9692-2845149E02A0}" destId="{B8AC6705-1FB0-4482-95C1-4627C8B2D3DC}" srcOrd="2" destOrd="0" parTransId="{75A1A959-FF74-4390-A551-F8BB87F3D7EC}" sibTransId="{CAF5DF37-001E-4017-8B3F-C9567CA79961}"/>
    <dgm:cxn modelId="{512F42E3-9C23-4108-AC04-905C7200F79E}" type="presOf" srcId="{91B83A9D-ECFE-4927-9692-2845149E02A0}" destId="{BA52AF47-7868-4844-AFC0-13B17F351179}" srcOrd="0" destOrd="0" presId="urn:microsoft.com/office/officeart/2005/8/layout/vList2"/>
    <dgm:cxn modelId="{49DE15F9-2D37-4F09-B1BF-6BF6426B1635}" type="presOf" srcId="{44852A08-FE7C-40CD-92C2-7DBDC32D4595}" destId="{7549528A-29F8-4B20-A108-68607A39C891}" srcOrd="0" destOrd="0" presId="urn:microsoft.com/office/officeart/2005/8/layout/vList2"/>
    <dgm:cxn modelId="{344C617A-5F76-4F69-BF07-6BA580C3F1A7}" type="presParOf" srcId="{BA52AF47-7868-4844-AFC0-13B17F351179}" destId="{0D579C9F-D390-461C-961B-5D13259FB6DA}" srcOrd="0" destOrd="0" presId="urn:microsoft.com/office/officeart/2005/8/layout/vList2"/>
    <dgm:cxn modelId="{93FAC87B-5F29-4BE1-B020-DCC932E1DFE7}" type="presParOf" srcId="{BA52AF47-7868-4844-AFC0-13B17F351179}" destId="{D0159031-676B-41F6-97C8-FF26382D2C71}" srcOrd="1" destOrd="0" presId="urn:microsoft.com/office/officeart/2005/8/layout/vList2"/>
    <dgm:cxn modelId="{D57B109F-3216-4626-8DE6-1DD0FA595F58}" type="presParOf" srcId="{BA52AF47-7868-4844-AFC0-13B17F351179}" destId="{7549528A-29F8-4B20-A108-68607A39C891}" srcOrd="2" destOrd="0" presId="urn:microsoft.com/office/officeart/2005/8/layout/vList2"/>
    <dgm:cxn modelId="{E3D2583D-6C1F-4ACD-8A69-70B2A0369482}" type="presParOf" srcId="{BA52AF47-7868-4844-AFC0-13B17F351179}" destId="{958EFFB0-43BD-4A20-87AB-C7C9C4AB7007}" srcOrd="3" destOrd="0" presId="urn:microsoft.com/office/officeart/2005/8/layout/vList2"/>
    <dgm:cxn modelId="{44F54E0B-B6B4-4181-AC6B-1D9E05AA548F}" type="presParOf" srcId="{BA52AF47-7868-4844-AFC0-13B17F351179}" destId="{592A6DBE-E531-4F9F-8297-EE6656C2B1F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948B7A6-C419-4F1B-9805-C05DB27A2FE8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66D6145-52B4-4BF8-B952-E466570BE4EE}">
      <dgm:prSet/>
      <dgm:spPr/>
      <dgm:t>
        <a:bodyPr/>
        <a:lstStyle/>
        <a:p>
          <a:pPr>
            <a:defRPr cap="all"/>
          </a:pPr>
          <a:r>
            <a:rPr lang="en-US"/>
            <a:t>Rychlá kontrola před nákupem nebo prodejem</a:t>
          </a:r>
        </a:p>
      </dgm:t>
    </dgm:pt>
    <dgm:pt modelId="{6957E1AF-66E2-4D2B-87D8-BFD540AC7E47}" type="parTrans" cxnId="{20407168-9967-4A48-B39C-5EA205B3710A}">
      <dgm:prSet/>
      <dgm:spPr/>
      <dgm:t>
        <a:bodyPr/>
        <a:lstStyle/>
        <a:p>
          <a:endParaRPr lang="en-US"/>
        </a:p>
      </dgm:t>
    </dgm:pt>
    <dgm:pt modelId="{B6D5C08E-59C1-4946-B4FB-E3295BD33470}" type="sibTrans" cxnId="{20407168-9967-4A48-B39C-5EA205B3710A}">
      <dgm:prSet/>
      <dgm:spPr/>
      <dgm:t>
        <a:bodyPr/>
        <a:lstStyle/>
        <a:p>
          <a:endParaRPr lang="en-US"/>
        </a:p>
      </dgm:t>
    </dgm:pt>
    <dgm:pt modelId="{2B5F57E7-772F-4FBA-B6E1-F12E81550D8F}">
      <dgm:prSet/>
      <dgm:spPr/>
      <dgm:t>
        <a:bodyPr/>
        <a:lstStyle/>
        <a:p>
          <a:pPr>
            <a:defRPr cap="all"/>
          </a:pPr>
          <a:r>
            <a:rPr lang="en-US"/>
            <a:t>Podpora bezpečného skladování a manipulace</a:t>
          </a:r>
        </a:p>
      </dgm:t>
    </dgm:pt>
    <dgm:pt modelId="{D65906AD-D669-4D69-B41B-73C7FAADCE51}" type="parTrans" cxnId="{7C4AA673-FFC6-4C53-8023-546F5F7CB1D7}">
      <dgm:prSet/>
      <dgm:spPr/>
      <dgm:t>
        <a:bodyPr/>
        <a:lstStyle/>
        <a:p>
          <a:endParaRPr lang="en-US"/>
        </a:p>
      </dgm:t>
    </dgm:pt>
    <dgm:pt modelId="{F55AB3C6-055F-4C7C-80DA-73A478BB9513}" type="sibTrans" cxnId="{7C4AA673-FFC6-4C53-8023-546F5F7CB1D7}">
      <dgm:prSet/>
      <dgm:spPr/>
      <dgm:t>
        <a:bodyPr/>
        <a:lstStyle/>
        <a:p>
          <a:endParaRPr lang="en-US"/>
        </a:p>
      </dgm:t>
    </dgm:pt>
    <dgm:pt modelId="{090571B9-3C77-4ECA-BD8E-A262979EDF09}">
      <dgm:prSet/>
      <dgm:spPr/>
      <dgm:t>
        <a:bodyPr/>
        <a:lstStyle/>
        <a:p>
          <a:pPr>
            <a:defRPr cap="all"/>
          </a:pPr>
          <a:r>
            <a:rPr lang="en-US"/>
            <a:t>Snadná příprava podkladů pro kontroly</a:t>
          </a:r>
        </a:p>
      </dgm:t>
    </dgm:pt>
    <dgm:pt modelId="{27D2F39D-2B67-403B-AF90-A73BA738B256}" type="parTrans" cxnId="{276CDD3F-DCE4-4262-AF87-BC2FE980963A}">
      <dgm:prSet/>
      <dgm:spPr/>
      <dgm:t>
        <a:bodyPr/>
        <a:lstStyle/>
        <a:p>
          <a:endParaRPr lang="en-US"/>
        </a:p>
      </dgm:t>
    </dgm:pt>
    <dgm:pt modelId="{D8C81DB8-6F34-4F51-92D0-4B6175942A72}" type="sibTrans" cxnId="{276CDD3F-DCE4-4262-AF87-BC2FE980963A}">
      <dgm:prSet/>
      <dgm:spPr/>
      <dgm:t>
        <a:bodyPr/>
        <a:lstStyle/>
        <a:p>
          <a:endParaRPr lang="en-US"/>
        </a:p>
      </dgm:t>
    </dgm:pt>
    <dgm:pt modelId="{501B5020-2813-44F3-86FB-6ADC897FBC52}" type="pres">
      <dgm:prSet presAssocID="{4948B7A6-C419-4F1B-9805-C05DB27A2FE8}" presName="root" presStyleCnt="0">
        <dgm:presLayoutVars>
          <dgm:dir/>
          <dgm:resizeHandles val="exact"/>
        </dgm:presLayoutVars>
      </dgm:prSet>
      <dgm:spPr/>
    </dgm:pt>
    <dgm:pt modelId="{C564F8B1-3E8A-4CF5-9F24-DADD653E2E92}" type="pres">
      <dgm:prSet presAssocID="{F66D6145-52B4-4BF8-B952-E466570BE4EE}" presName="compNode" presStyleCnt="0"/>
      <dgm:spPr/>
    </dgm:pt>
    <dgm:pt modelId="{7C73875A-8394-4842-88AE-82F17AE31107}" type="pres">
      <dgm:prSet presAssocID="{F66D6145-52B4-4BF8-B952-E466570BE4EE}" presName="iconBgRect" presStyleLbl="bgShp" presStyleIdx="0" presStyleCnt="3"/>
      <dgm:spPr/>
    </dgm:pt>
    <dgm:pt modelId="{267559DE-83A4-4EBB-BCFA-23FDB95841B7}" type="pres">
      <dgm:prSet presAssocID="{F66D6145-52B4-4BF8-B952-E466570BE4E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AB2811C6-DCE7-4EB8-950D-9B2C08EA0A9A}" type="pres">
      <dgm:prSet presAssocID="{F66D6145-52B4-4BF8-B952-E466570BE4EE}" presName="spaceRect" presStyleCnt="0"/>
      <dgm:spPr/>
    </dgm:pt>
    <dgm:pt modelId="{4B7218D1-1548-4559-A75C-688D20924A86}" type="pres">
      <dgm:prSet presAssocID="{F66D6145-52B4-4BF8-B952-E466570BE4EE}" presName="textRect" presStyleLbl="revTx" presStyleIdx="0" presStyleCnt="3">
        <dgm:presLayoutVars>
          <dgm:chMax val="1"/>
          <dgm:chPref val="1"/>
        </dgm:presLayoutVars>
      </dgm:prSet>
      <dgm:spPr/>
    </dgm:pt>
    <dgm:pt modelId="{DCB41237-EB92-4B73-B85F-DF5DAFB8DBE9}" type="pres">
      <dgm:prSet presAssocID="{B6D5C08E-59C1-4946-B4FB-E3295BD33470}" presName="sibTrans" presStyleCnt="0"/>
      <dgm:spPr/>
    </dgm:pt>
    <dgm:pt modelId="{7855097C-ABDE-4871-9FDA-28CC2F23EF4B}" type="pres">
      <dgm:prSet presAssocID="{2B5F57E7-772F-4FBA-B6E1-F12E81550D8F}" presName="compNode" presStyleCnt="0"/>
      <dgm:spPr/>
    </dgm:pt>
    <dgm:pt modelId="{EB146F02-B6F0-479E-BDC1-8788C17D836E}" type="pres">
      <dgm:prSet presAssocID="{2B5F57E7-772F-4FBA-B6E1-F12E81550D8F}" presName="iconBgRect" presStyleLbl="bgShp" presStyleIdx="1" presStyleCnt="3"/>
      <dgm:spPr/>
    </dgm:pt>
    <dgm:pt modelId="{959A00E4-876C-449A-B9B5-8A1F081E0825}" type="pres">
      <dgm:prSet presAssocID="{2B5F57E7-772F-4FBA-B6E1-F12E81550D8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zubená kola"/>
        </a:ext>
      </dgm:extLst>
    </dgm:pt>
    <dgm:pt modelId="{63C1A815-9A82-406C-A0C6-AC8AF2D7E9BE}" type="pres">
      <dgm:prSet presAssocID="{2B5F57E7-772F-4FBA-B6E1-F12E81550D8F}" presName="spaceRect" presStyleCnt="0"/>
      <dgm:spPr/>
    </dgm:pt>
    <dgm:pt modelId="{A9582859-E7D5-407E-9AAC-101CA1BB8297}" type="pres">
      <dgm:prSet presAssocID="{2B5F57E7-772F-4FBA-B6E1-F12E81550D8F}" presName="textRect" presStyleLbl="revTx" presStyleIdx="1" presStyleCnt="3">
        <dgm:presLayoutVars>
          <dgm:chMax val="1"/>
          <dgm:chPref val="1"/>
        </dgm:presLayoutVars>
      </dgm:prSet>
      <dgm:spPr/>
    </dgm:pt>
    <dgm:pt modelId="{B5BE6809-0C17-45AF-A766-7499C587ECD1}" type="pres">
      <dgm:prSet presAssocID="{F55AB3C6-055F-4C7C-80DA-73A478BB9513}" presName="sibTrans" presStyleCnt="0"/>
      <dgm:spPr/>
    </dgm:pt>
    <dgm:pt modelId="{CE2EF12C-795B-4D93-8C34-46E6A11A1E71}" type="pres">
      <dgm:prSet presAssocID="{090571B9-3C77-4ECA-BD8E-A262979EDF09}" presName="compNode" presStyleCnt="0"/>
      <dgm:spPr/>
    </dgm:pt>
    <dgm:pt modelId="{07399E7D-806E-44D6-91C7-C592C5F3E6AF}" type="pres">
      <dgm:prSet presAssocID="{090571B9-3C77-4ECA-BD8E-A262979EDF09}" presName="iconBgRect" presStyleLbl="bgShp" presStyleIdx="2" presStyleCnt="3"/>
      <dgm:spPr/>
    </dgm:pt>
    <dgm:pt modelId="{0605A6B2-323C-4508-96EF-5084D130A338}" type="pres">
      <dgm:prSet presAssocID="{090571B9-3C77-4ECA-BD8E-A262979EDF0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ntrolní seznam"/>
        </a:ext>
      </dgm:extLst>
    </dgm:pt>
    <dgm:pt modelId="{730B4698-02EF-4795-890A-05647E49E540}" type="pres">
      <dgm:prSet presAssocID="{090571B9-3C77-4ECA-BD8E-A262979EDF09}" presName="spaceRect" presStyleCnt="0"/>
      <dgm:spPr/>
    </dgm:pt>
    <dgm:pt modelId="{9026C1F7-A16A-47C3-A2C2-550E9A342C12}" type="pres">
      <dgm:prSet presAssocID="{090571B9-3C77-4ECA-BD8E-A262979EDF0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72BA91E-F591-456B-84AD-76AAF896806B}" type="presOf" srcId="{F66D6145-52B4-4BF8-B952-E466570BE4EE}" destId="{4B7218D1-1548-4559-A75C-688D20924A86}" srcOrd="0" destOrd="0" presId="urn:microsoft.com/office/officeart/2018/5/layout/IconCircleLabelList"/>
    <dgm:cxn modelId="{21080526-7CE1-4103-BAAC-9173050B1DED}" type="presOf" srcId="{090571B9-3C77-4ECA-BD8E-A262979EDF09}" destId="{9026C1F7-A16A-47C3-A2C2-550E9A342C12}" srcOrd="0" destOrd="0" presId="urn:microsoft.com/office/officeart/2018/5/layout/IconCircleLabelList"/>
    <dgm:cxn modelId="{2D377A33-2833-4CC0-885E-FA95ECE4DB7A}" type="presOf" srcId="{4948B7A6-C419-4F1B-9805-C05DB27A2FE8}" destId="{501B5020-2813-44F3-86FB-6ADC897FBC52}" srcOrd="0" destOrd="0" presId="urn:microsoft.com/office/officeart/2018/5/layout/IconCircleLabelList"/>
    <dgm:cxn modelId="{276CDD3F-DCE4-4262-AF87-BC2FE980963A}" srcId="{4948B7A6-C419-4F1B-9805-C05DB27A2FE8}" destId="{090571B9-3C77-4ECA-BD8E-A262979EDF09}" srcOrd="2" destOrd="0" parTransId="{27D2F39D-2B67-403B-AF90-A73BA738B256}" sibTransId="{D8C81DB8-6F34-4F51-92D0-4B6175942A72}"/>
    <dgm:cxn modelId="{20407168-9967-4A48-B39C-5EA205B3710A}" srcId="{4948B7A6-C419-4F1B-9805-C05DB27A2FE8}" destId="{F66D6145-52B4-4BF8-B952-E466570BE4EE}" srcOrd="0" destOrd="0" parTransId="{6957E1AF-66E2-4D2B-87D8-BFD540AC7E47}" sibTransId="{B6D5C08E-59C1-4946-B4FB-E3295BD33470}"/>
    <dgm:cxn modelId="{7C4AA673-FFC6-4C53-8023-546F5F7CB1D7}" srcId="{4948B7A6-C419-4F1B-9805-C05DB27A2FE8}" destId="{2B5F57E7-772F-4FBA-B6E1-F12E81550D8F}" srcOrd="1" destOrd="0" parTransId="{D65906AD-D669-4D69-B41B-73C7FAADCE51}" sibTransId="{F55AB3C6-055F-4C7C-80DA-73A478BB9513}"/>
    <dgm:cxn modelId="{8A416E95-9004-4F1E-981B-A001D720CC91}" type="presOf" srcId="{2B5F57E7-772F-4FBA-B6E1-F12E81550D8F}" destId="{A9582859-E7D5-407E-9AAC-101CA1BB8297}" srcOrd="0" destOrd="0" presId="urn:microsoft.com/office/officeart/2018/5/layout/IconCircleLabelList"/>
    <dgm:cxn modelId="{DA35DD53-E13B-403C-B958-19A083850EAA}" type="presParOf" srcId="{501B5020-2813-44F3-86FB-6ADC897FBC52}" destId="{C564F8B1-3E8A-4CF5-9F24-DADD653E2E92}" srcOrd="0" destOrd="0" presId="urn:microsoft.com/office/officeart/2018/5/layout/IconCircleLabelList"/>
    <dgm:cxn modelId="{6DDAC33B-DA34-456E-A9D4-CE0E45D6D95E}" type="presParOf" srcId="{C564F8B1-3E8A-4CF5-9F24-DADD653E2E92}" destId="{7C73875A-8394-4842-88AE-82F17AE31107}" srcOrd="0" destOrd="0" presId="urn:microsoft.com/office/officeart/2018/5/layout/IconCircleLabelList"/>
    <dgm:cxn modelId="{6FBC609C-EE42-4C07-A820-02410AB91435}" type="presParOf" srcId="{C564F8B1-3E8A-4CF5-9F24-DADD653E2E92}" destId="{267559DE-83A4-4EBB-BCFA-23FDB95841B7}" srcOrd="1" destOrd="0" presId="urn:microsoft.com/office/officeart/2018/5/layout/IconCircleLabelList"/>
    <dgm:cxn modelId="{A4329A6B-CEC2-4916-B13E-EFCE1A9B2542}" type="presParOf" srcId="{C564F8B1-3E8A-4CF5-9F24-DADD653E2E92}" destId="{AB2811C6-DCE7-4EB8-950D-9B2C08EA0A9A}" srcOrd="2" destOrd="0" presId="urn:microsoft.com/office/officeart/2018/5/layout/IconCircleLabelList"/>
    <dgm:cxn modelId="{D2FD727D-BA51-4025-B706-CFBF555615E5}" type="presParOf" srcId="{C564F8B1-3E8A-4CF5-9F24-DADD653E2E92}" destId="{4B7218D1-1548-4559-A75C-688D20924A86}" srcOrd="3" destOrd="0" presId="urn:microsoft.com/office/officeart/2018/5/layout/IconCircleLabelList"/>
    <dgm:cxn modelId="{1AAF6A5E-FEED-45C2-AE50-219A976B22A0}" type="presParOf" srcId="{501B5020-2813-44F3-86FB-6ADC897FBC52}" destId="{DCB41237-EB92-4B73-B85F-DF5DAFB8DBE9}" srcOrd="1" destOrd="0" presId="urn:microsoft.com/office/officeart/2018/5/layout/IconCircleLabelList"/>
    <dgm:cxn modelId="{E1C107FC-BDA1-462D-A0B0-EF3BE8060832}" type="presParOf" srcId="{501B5020-2813-44F3-86FB-6ADC897FBC52}" destId="{7855097C-ABDE-4871-9FDA-28CC2F23EF4B}" srcOrd="2" destOrd="0" presId="urn:microsoft.com/office/officeart/2018/5/layout/IconCircleLabelList"/>
    <dgm:cxn modelId="{94B2E331-BB2B-4382-9227-8675732E7D14}" type="presParOf" srcId="{7855097C-ABDE-4871-9FDA-28CC2F23EF4B}" destId="{EB146F02-B6F0-479E-BDC1-8788C17D836E}" srcOrd="0" destOrd="0" presId="urn:microsoft.com/office/officeart/2018/5/layout/IconCircleLabelList"/>
    <dgm:cxn modelId="{6990746D-7129-4C29-8A1A-C84AE09D68D8}" type="presParOf" srcId="{7855097C-ABDE-4871-9FDA-28CC2F23EF4B}" destId="{959A00E4-876C-449A-B9B5-8A1F081E0825}" srcOrd="1" destOrd="0" presId="urn:microsoft.com/office/officeart/2018/5/layout/IconCircleLabelList"/>
    <dgm:cxn modelId="{7D9CF785-F259-4483-87ED-403E7BE3EDE7}" type="presParOf" srcId="{7855097C-ABDE-4871-9FDA-28CC2F23EF4B}" destId="{63C1A815-9A82-406C-A0C6-AC8AF2D7E9BE}" srcOrd="2" destOrd="0" presId="urn:microsoft.com/office/officeart/2018/5/layout/IconCircleLabelList"/>
    <dgm:cxn modelId="{85F15D38-D9AD-4003-BE55-C8C03F76B16B}" type="presParOf" srcId="{7855097C-ABDE-4871-9FDA-28CC2F23EF4B}" destId="{A9582859-E7D5-407E-9AAC-101CA1BB8297}" srcOrd="3" destOrd="0" presId="urn:microsoft.com/office/officeart/2018/5/layout/IconCircleLabelList"/>
    <dgm:cxn modelId="{136E7F52-4347-4E6D-B221-D9A8B1E6FF6B}" type="presParOf" srcId="{501B5020-2813-44F3-86FB-6ADC897FBC52}" destId="{B5BE6809-0C17-45AF-A766-7499C587ECD1}" srcOrd="3" destOrd="0" presId="urn:microsoft.com/office/officeart/2018/5/layout/IconCircleLabelList"/>
    <dgm:cxn modelId="{29222392-71BA-4002-A8FA-0D7B6C50D5F3}" type="presParOf" srcId="{501B5020-2813-44F3-86FB-6ADC897FBC52}" destId="{CE2EF12C-795B-4D93-8C34-46E6A11A1E71}" srcOrd="4" destOrd="0" presId="urn:microsoft.com/office/officeart/2018/5/layout/IconCircleLabelList"/>
    <dgm:cxn modelId="{01AD8791-99FC-40A5-8E5E-3258CEF4BF35}" type="presParOf" srcId="{CE2EF12C-795B-4D93-8C34-46E6A11A1E71}" destId="{07399E7D-806E-44D6-91C7-C592C5F3E6AF}" srcOrd="0" destOrd="0" presId="urn:microsoft.com/office/officeart/2018/5/layout/IconCircleLabelList"/>
    <dgm:cxn modelId="{91EFBF61-5C91-437E-ABFC-BD9C46AF515F}" type="presParOf" srcId="{CE2EF12C-795B-4D93-8C34-46E6A11A1E71}" destId="{0605A6B2-323C-4508-96EF-5084D130A338}" srcOrd="1" destOrd="0" presId="urn:microsoft.com/office/officeart/2018/5/layout/IconCircleLabelList"/>
    <dgm:cxn modelId="{D62D0789-3D18-4DD8-9ED0-1BB1E26532DA}" type="presParOf" srcId="{CE2EF12C-795B-4D93-8C34-46E6A11A1E71}" destId="{730B4698-02EF-4795-890A-05647E49E540}" srcOrd="2" destOrd="0" presId="urn:microsoft.com/office/officeart/2018/5/layout/IconCircleLabelList"/>
    <dgm:cxn modelId="{5C0C3B12-B511-4580-9F4D-BC47B5A98F75}" type="presParOf" srcId="{CE2EF12C-795B-4D93-8C34-46E6A11A1E71}" destId="{9026C1F7-A16A-47C3-A2C2-550E9A342C1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E3DCE64-AEB3-438D-86B8-4D84B8D68FE8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993D946-86A3-4CCD-81ED-D94BCC7040DB}">
      <dgm:prSet/>
      <dgm:spPr/>
      <dgm:t>
        <a:bodyPr/>
        <a:lstStyle/>
        <a:p>
          <a:r>
            <a:rPr lang="en-US"/>
            <a:t>Zadejte látku</a:t>
          </a:r>
        </a:p>
      </dgm:t>
    </dgm:pt>
    <dgm:pt modelId="{7D35F846-D387-4FCD-80B6-2D1B11891350}" type="parTrans" cxnId="{1B4DA1A8-2519-4A77-8E19-3FC2D47FE11B}">
      <dgm:prSet/>
      <dgm:spPr/>
      <dgm:t>
        <a:bodyPr/>
        <a:lstStyle/>
        <a:p>
          <a:endParaRPr lang="en-US"/>
        </a:p>
      </dgm:t>
    </dgm:pt>
    <dgm:pt modelId="{FCC67712-C476-471F-9B10-9566C98DF46F}" type="sibTrans" cxnId="{1B4DA1A8-2519-4A77-8E19-3FC2D47FE11B}">
      <dgm:prSet/>
      <dgm:spPr/>
      <dgm:t>
        <a:bodyPr/>
        <a:lstStyle/>
        <a:p>
          <a:endParaRPr lang="en-US"/>
        </a:p>
      </dgm:t>
    </dgm:pt>
    <dgm:pt modelId="{648FB101-6C43-46DE-8624-26631528703D}">
      <dgm:prSet/>
      <dgm:spPr/>
      <dgm:t>
        <a:bodyPr/>
        <a:lstStyle/>
        <a:p>
          <a:r>
            <a:rPr lang="en-US"/>
            <a:t>Získejte přehled povinností</a:t>
          </a:r>
        </a:p>
      </dgm:t>
    </dgm:pt>
    <dgm:pt modelId="{C8F1DCBC-7673-4439-A7D3-0BE8A1D88BCC}" type="parTrans" cxnId="{1CC07801-0013-4051-96A7-9AF0B2F4E1C6}">
      <dgm:prSet/>
      <dgm:spPr/>
      <dgm:t>
        <a:bodyPr/>
        <a:lstStyle/>
        <a:p>
          <a:endParaRPr lang="en-US"/>
        </a:p>
      </dgm:t>
    </dgm:pt>
    <dgm:pt modelId="{BAB4E587-C374-4555-96E9-ACE41A9A7FDD}" type="sibTrans" cxnId="{1CC07801-0013-4051-96A7-9AF0B2F4E1C6}">
      <dgm:prSet/>
      <dgm:spPr/>
      <dgm:t>
        <a:bodyPr/>
        <a:lstStyle/>
        <a:p>
          <a:endParaRPr lang="en-US"/>
        </a:p>
      </dgm:t>
    </dgm:pt>
    <dgm:pt modelId="{DCC51569-481B-46B5-A241-181FC14D7E23}">
      <dgm:prSet/>
      <dgm:spPr/>
      <dgm:t>
        <a:bodyPr/>
        <a:lstStyle/>
        <a:p>
          <a:r>
            <a:rPr lang="en-US"/>
            <a:t>Vytiskněte potřebné informace</a:t>
          </a:r>
        </a:p>
      </dgm:t>
    </dgm:pt>
    <dgm:pt modelId="{BC1CE8C7-E3E2-4733-AF3F-EEE8431B08CD}" type="parTrans" cxnId="{1CE50AB6-1822-4A21-9970-27AE2C9E84B4}">
      <dgm:prSet/>
      <dgm:spPr/>
      <dgm:t>
        <a:bodyPr/>
        <a:lstStyle/>
        <a:p>
          <a:endParaRPr lang="en-US"/>
        </a:p>
      </dgm:t>
    </dgm:pt>
    <dgm:pt modelId="{7AB4DAA2-3ADF-4872-A9DE-9B780C357947}" type="sibTrans" cxnId="{1CE50AB6-1822-4A21-9970-27AE2C9E84B4}">
      <dgm:prSet/>
      <dgm:spPr/>
      <dgm:t>
        <a:bodyPr/>
        <a:lstStyle/>
        <a:p>
          <a:endParaRPr lang="en-US"/>
        </a:p>
      </dgm:t>
    </dgm:pt>
    <dgm:pt modelId="{D0F57E2E-39B5-410E-8C47-552187661E73}" type="pres">
      <dgm:prSet presAssocID="{AE3DCE64-AEB3-438D-86B8-4D84B8D68FE8}" presName="diagram" presStyleCnt="0">
        <dgm:presLayoutVars>
          <dgm:dir/>
          <dgm:resizeHandles val="exact"/>
        </dgm:presLayoutVars>
      </dgm:prSet>
      <dgm:spPr/>
    </dgm:pt>
    <dgm:pt modelId="{3F1F9124-E7ED-4394-9678-A0C443513080}" type="pres">
      <dgm:prSet presAssocID="{E993D946-86A3-4CCD-81ED-D94BCC7040DB}" presName="node" presStyleLbl="node1" presStyleIdx="0" presStyleCnt="3">
        <dgm:presLayoutVars>
          <dgm:bulletEnabled val="1"/>
        </dgm:presLayoutVars>
      </dgm:prSet>
      <dgm:spPr/>
    </dgm:pt>
    <dgm:pt modelId="{55AE2330-91FA-4C9F-B88B-43936789B91D}" type="pres">
      <dgm:prSet presAssocID="{FCC67712-C476-471F-9B10-9566C98DF46F}" presName="sibTrans" presStyleCnt="0"/>
      <dgm:spPr/>
    </dgm:pt>
    <dgm:pt modelId="{ADDFD549-FD52-4385-B206-CAE92233EB8B}" type="pres">
      <dgm:prSet presAssocID="{648FB101-6C43-46DE-8624-26631528703D}" presName="node" presStyleLbl="node1" presStyleIdx="1" presStyleCnt="3">
        <dgm:presLayoutVars>
          <dgm:bulletEnabled val="1"/>
        </dgm:presLayoutVars>
      </dgm:prSet>
      <dgm:spPr/>
    </dgm:pt>
    <dgm:pt modelId="{6B185489-5521-4EE1-AC69-6F5A2D309401}" type="pres">
      <dgm:prSet presAssocID="{BAB4E587-C374-4555-96E9-ACE41A9A7FDD}" presName="sibTrans" presStyleCnt="0"/>
      <dgm:spPr/>
    </dgm:pt>
    <dgm:pt modelId="{EE4F5282-0372-4BA7-B0E4-F91D40CC6CAE}" type="pres">
      <dgm:prSet presAssocID="{DCC51569-481B-46B5-A241-181FC14D7E23}" presName="node" presStyleLbl="node1" presStyleIdx="2" presStyleCnt="3">
        <dgm:presLayoutVars>
          <dgm:bulletEnabled val="1"/>
        </dgm:presLayoutVars>
      </dgm:prSet>
      <dgm:spPr/>
    </dgm:pt>
  </dgm:ptLst>
  <dgm:cxnLst>
    <dgm:cxn modelId="{1CC07801-0013-4051-96A7-9AF0B2F4E1C6}" srcId="{AE3DCE64-AEB3-438D-86B8-4D84B8D68FE8}" destId="{648FB101-6C43-46DE-8624-26631528703D}" srcOrd="1" destOrd="0" parTransId="{C8F1DCBC-7673-4439-A7D3-0BE8A1D88BCC}" sibTransId="{BAB4E587-C374-4555-96E9-ACE41A9A7FDD}"/>
    <dgm:cxn modelId="{09093E89-C36C-4220-8438-FA6671002BDD}" type="presOf" srcId="{DCC51569-481B-46B5-A241-181FC14D7E23}" destId="{EE4F5282-0372-4BA7-B0E4-F91D40CC6CAE}" srcOrd="0" destOrd="0" presId="urn:microsoft.com/office/officeart/2005/8/layout/default"/>
    <dgm:cxn modelId="{75264A8D-9870-46B6-9B7B-D06C12CCD1EA}" type="presOf" srcId="{E993D946-86A3-4CCD-81ED-D94BCC7040DB}" destId="{3F1F9124-E7ED-4394-9678-A0C443513080}" srcOrd="0" destOrd="0" presId="urn:microsoft.com/office/officeart/2005/8/layout/default"/>
    <dgm:cxn modelId="{1B4DA1A8-2519-4A77-8E19-3FC2D47FE11B}" srcId="{AE3DCE64-AEB3-438D-86B8-4D84B8D68FE8}" destId="{E993D946-86A3-4CCD-81ED-D94BCC7040DB}" srcOrd="0" destOrd="0" parTransId="{7D35F846-D387-4FCD-80B6-2D1B11891350}" sibTransId="{FCC67712-C476-471F-9B10-9566C98DF46F}"/>
    <dgm:cxn modelId="{34FE0AB4-A569-4EE8-A2E3-7AEA7E1FCD84}" type="presOf" srcId="{AE3DCE64-AEB3-438D-86B8-4D84B8D68FE8}" destId="{D0F57E2E-39B5-410E-8C47-552187661E73}" srcOrd="0" destOrd="0" presId="urn:microsoft.com/office/officeart/2005/8/layout/default"/>
    <dgm:cxn modelId="{1CE50AB6-1822-4A21-9970-27AE2C9E84B4}" srcId="{AE3DCE64-AEB3-438D-86B8-4D84B8D68FE8}" destId="{DCC51569-481B-46B5-A241-181FC14D7E23}" srcOrd="2" destOrd="0" parTransId="{BC1CE8C7-E3E2-4733-AF3F-EEE8431B08CD}" sibTransId="{7AB4DAA2-3ADF-4872-A9DE-9B780C357947}"/>
    <dgm:cxn modelId="{F1E1D3F7-DF6E-4C74-AEDB-F2DE106C35C3}" type="presOf" srcId="{648FB101-6C43-46DE-8624-26631528703D}" destId="{ADDFD549-FD52-4385-B206-CAE92233EB8B}" srcOrd="0" destOrd="0" presId="urn:microsoft.com/office/officeart/2005/8/layout/default"/>
    <dgm:cxn modelId="{E2953A22-9F87-450E-9429-A0695CE643FC}" type="presParOf" srcId="{D0F57E2E-39B5-410E-8C47-552187661E73}" destId="{3F1F9124-E7ED-4394-9678-A0C443513080}" srcOrd="0" destOrd="0" presId="urn:microsoft.com/office/officeart/2005/8/layout/default"/>
    <dgm:cxn modelId="{D202DE45-70E1-4B4E-A1ED-8BF0733C43EF}" type="presParOf" srcId="{D0F57E2E-39B5-410E-8C47-552187661E73}" destId="{55AE2330-91FA-4C9F-B88B-43936789B91D}" srcOrd="1" destOrd="0" presId="urn:microsoft.com/office/officeart/2005/8/layout/default"/>
    <dgm:cxn modelId="{33ADCC03-A89A-49BB-8050-62FA255256A2}" type="presParOf" srcId="{D0F57E2E-39B5-410E-8C47-552187661E73}" destId="{ADDFD549-FD52-4385-B206-CAE92233EB8B}" srcOrd="2" destOrd="0" presId="urn:microsoft.com/office/officeart/2005/8/layout/default"/>
    <dgm:cxn modelId="{B85E7A73-6734-4AC1-B1A1-DD7B3E32E5B4}" type="presParOf" srcId="{D0F57E2E-39B5-410E-8C47-552187661E73}" destId="{6B185489-5521-4EE1-AC69-6F5A2D309401}" srcOrd="3" destOrd="0" presId="urn:microsoft.com/office/officeart/2005/8/layout/default"/>
    <dgm:cxn modelId="{4906FB10-89A7-4312-BD9D-59F465D979D7}" type="presParOf" srcId="{D0F57E2E-39B5-410E-8C47-552187661E73}" destId="{EE4F5282-0372-4BA7-B0E4-F91D40CC6CA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332231-6E45-45C5-A116-DD1FC007F32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1A059AF3-109C-4B1F-B9A4-265CEA768F10}">
      <dgm:prSet/>
      <dgm:spPr/>
      <dgm:t>
        <a:bodyPr/>
        <a:lstStyle/>
        <a:p>
          <a:pPr>
            <a:defRPr cap="all"/>
          </a:pPr>
          <a:r>
            <a:rPr lang="en-US"/>
            <a:t>Online aplikace dostupná odkudkoliv</a:t>
          </a:r>
        </a:p>
      </dgm:t>
    </dgm:pt>
    <dgm:pt modelId="{CF85D9AC-A066-408A-80E0-0F90430BA42F}" type="parTrans" cxnId="{C1DDCBF9-88FA-430A-8BE3-03DD219B5534}">
      <dgm:prSet/>
      <dgm:spPr/>
      <dgm:t>
        <a:bodyPr/>
        <a:lstStyle/>
        <a:p>
          <a:endParaRPr lang="en-US"/>
        </a:p>
      </dgm:t>
    </dgm:pt>
    <dgm:pt modelId="{12DEE4C4-AE7A-4CB5-82BA-1BDFEE7E8299}" type="sibTrans" cxnId="{C1DDCBF9-88FA-430A-8BE3-03DD219B5534}">
      <dgm:prSet/>
      <dgm:spPr/>
      <dgm:t>
        <a:bodyPr/>
        <a:lstStyle/>
        <a:p>
          <a:endParaRPr lang="en-US"/>
        </a:p>
      </dgm:t>
    </dgm:pt>
    <dgm:pt modelId="{1C8ECE92-2EB6-467F-BF9A-71991A677D48}">
      <dgm:prSet/>
      <dgm:spPr/>
      <dgm:t>
        <a:bodyPr/>
        <a:lstStyle/>
        <a:p>
          <a:pPr>
            <a:defRPr cap="all"/>
          </a:pPr>
          <a:r>
            <a:rPr lang="en-US"/>
            <a:t>Intuitivní prostředí</a:t>
          </a:r>
        </a:p>
      </dgm:t>
    </dgm:pt>
    <dgm:pt modelId="{8A0F2491-1242-481F-A7AA-653BD09A2E1C}" type="parTrans" cxnId="{1185D96E-681E-46AD-93BE-E2A91D78F5DB}">
      <dgm:prSet/>
      <dgm:spPr/>
      <dgm:t>
        <a:bodyPr/>
        <a:lstStyle/>
        <a:p>
          <a:endParaRPr lang="en-US"/>
        </a:p>
      </dgm:t>
    </dgm:pt>
    <dgm:pt modelId="{4210E358-2D86-425F-8235-2BFE5F946F34}" type="sibTrans" cxnId="{1185D96E-681E-46AD-93BE-E2A91D78F5DB}">
      <dgm:prSet/>
      <dgm:spPr/>
      <dgm:t>
        <a:bodyPr/>
        <a:lstStyle/>
        <a:p>
          <a:endParaRPr lang="en-US"/>
        </a:p>
      </dgm:t>
    </dgm:pt>
    <dgm:pt modelId="{EE4241C2-F93F-4C00-A4E3-FC37B652B336}">
      <dgm:prSet/>
      <dgm:spPr/>
      <dgm:t>
        <a:bodyPr/>
        <a:lstStyle/>
        <a:p>
          <a:pPr>
            <a:defRPr cap="all"/>
          </a:pPr>
          <a:r>
            <a:rPr lang="en-US"/>
            <a:t>Okamžitý přístup k informacím</a:t>
          </a:r>
        </a:p>
      </dgm:t>
    </dgm:pt>
    <dgm:pt modelId="{A817A842-51B0-4EB3-886F-C835553258AB}" type="parTrans" cxnId="{149A69BC-2272-4DCD-8394-63B797F42F0A}">
      <dgm:prSet/>
      <dgm:spPr/>
      <dgm:t>
        <a:bodyPr/>
        <a:lstStyle/>
        <a:p>
          <a:endParaRPr lang="en-US"/>
        </a:p>
      </dgm:t>
    </dgm:pt>
    <dgm:pt modelId="{29B198D9-83EE-4CBA-A953-C52A1BC4A1B0}" type="sibTrans" cxnId="{149A69BC-2272-4DCD-8394-63B797F42F0A}">
      <dgm:prSet/>
      <dgm:spPr/>
      <dgm:t>
        <a:bodyPr/>
        <a:lstStyle/>
        <a:p>
          <a:endParaRPr lang="en-US"/>
        </a:p>
      </dgm:t>
    </dgm:pt>
    <dgm:pt modelId="{8F14785A-8E56-4C9F-94D6-85C6B13D9FA9}" type="pres">
      <dgm:prSet presAssocID="{DA332231-6E45-45C5-A116-DD1FC007F320}" presName="root" presStyleCnt="0">
        <dgm:presLayoutVars>
          <dgm:dir/>
          <dgm:resizeHandles val="exact"/>
        </dgm:presLayoutVars>
      </dgm:prSet>
      <dgm:spPr/>
    </dgm:pt>
    <dgm:pt modelId="{2044750F-DD2C-46F9-9248-CDDFC466D0C2}" type="pres">
      <dgm:prSet presAssocID="{1A059AF3-109C-4B1F-B9A4-265CEA768F10}" presName="compNode" presStyleCnt="0"/>
      <dgm:spPr/>
    </dgm:pt>
    <dgm:pt modelId="{C4A596F4-183A-4BF7-8B75-04A69D30D3A7}" type="pres">
      <dgm:prSet presAssocID="{1A059AF3-109C-4B1F-B9A4-265CEA768F10}" presName="iconBgRect" presStyleLbl="bgShp" presStyleIdx="0" presStyleCnt="3"/>
      <dgm:spPr/>
    </dgm:pt>
    <dgm:pt modelId="{0D462E6F-452F-4443-B648-A0B7AA0B3035}" type="pres">
      <dgm:prSet presAssocID="{1A059AF3-109C-4B1F-B9A4-265CEA768F1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8A4A26BE-0819-4CF9-8910-5B70B225AF5E}" type="pres">
      <dgm:prSet presAssocID="{1A059AF3-109C-4B1F-B9A4-265CEA768F10}" presName="spaceRect" presStyleCnt="0"/>
      <dgm:spPr/>
    </dgm:pt>
    <dgm:pt modelId="{1B35B646-0A0C-4B2D-A1B6-211651D85D8A}" type="pres">
      <dgm:prSet presAssocID="{1A059AF3-109C-4B1F-B9A4-265CEA768F10}" presName="textRect" presStyleLbl="revTx" presStyleIdx="0" presStyleCnt="3">
        <dgm:presLayoutVars>
          <dgm:chMax val="1"/>
          <dgm:chPref val="1"/>
        </dgm:presLayoutVars>
      </dgm:prSet>
      <dgm:spPr/>
    </dgm:pt>
    <dgm:pt modelId="{6E9E765A-ACCC-42B8-9002-A32BD40BD585}" type="pres">
      <dgm:prSet presAssocID="{12DEE4C4-AE7A-4CB5-82BA-1BDFEE7E8299}" presName="sibTrans" presStyleCnt="0"/>
      <dgm:spPr/>
    </dgm:pt>
    <dgm:pt modelId="{7EE5F86F-715C-4732-B0E3-7FA4868DA2EC}" type="pres">
      <dgm:prSet presAssocID="{1C8ECE92-2EB6-467F-BF9A-71991A677D48}" presName="compNode" presStyleCnt="0"/>
      <dgm:spPr/>
    </dgm:pt>
    <dgm:pt modelId="{3F9BC227-29FF-4F3D-80A1-DD0E9D40F40B}" type="pres">
      <dgm:prSet presAssocID="{1C8ECE92-2EB6-467F-BF9A-71991A677D48}" presName="iconBgRect" presStyleLbl="bgShp" presStyleIdx="1" presStyleCnt="3"/>
      <dgm:spPr/>
    </dgm:pt>
    <dgm:pt modelId="{2DDC4F11-D529-413B-A69F-E51FCFF684D2}" type="pres">
      <dgm:prSet presAssocID="{1C8ECE92-2EB6-467F-BF9A-71991A677D4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0A7E11D-EFAE-49FC-88C7-6F4FB2513527}" type="pres">
      <dgm:prSet presAssocID="{1C8ECE92-2EB6-467F-BF9A-71991A677D48}" presName="spaceRect" presStyleCnt="0"/>
      <dgm:spPr/>
    </dgm:pt>
    <dgm:pt modelId="{A36D2D15-7E1E-4BFF-A2BA-5D92CE5317FE}" type="pres">
      <dgm:prSet presAssocID="{1C8ECE92-2EB6-467F-BF9A-71991A677D48}" presName="textRect" presStyleLbl="revTx" presStyleIdx="1" presStyleCnt="3">
        <dgm:presLayoutVars>
          <dgm:chMax val="1"/>
          <dgm:chPref val="1"/>
        </dgm:presLayoutVars>
      </dgm:prSet>
      <dgm:spPr/>
    </dgm:pt>
    <dgm:pt modelId="{7ADCFF6F-528A-4C48-B999-EC186E9D4E32}" type="pres">
      <dgm:prSet presAssocID="{4210E358-2D86-425F-8235-2BFE5F946F34}" presName="sibTrans" presStyleCnt="0"/>
      <dgm:spPr/>
    </dgm:pt>
    <dgm:pt modelId="{7CFBE4D5-787B-48CC-90E4-91CB16DE6090}" type="pres">
      <dgm:prSet presAssocID="{EE4241C2-F93F-4C00-A4E3-FC37B652B336}" presName="compNode" presStyleCnt="0"/>
      <dgm:spPr/>
    </dgm:pt>
    <dgm:pt modelId="{5B81D557-F5F2-4A3A-A53C-3E8BA82AD1C6}" type="pres">
      <dgm:prSet presAssocID="{EE4241C2-F93F-4C00-A4E3-FC37B652B336}" presName="iconBgRect" presStyleLbl="bgShp" presStyleIdx="2" presStyleCnt="3"/>
      <dgm:spPr/>
    </dgm:pt>
    <dgm:pt modelId="{AA5D3ABA-A0D6-4652-B424-D081E11684A0}" type="pres">
      <dgm:prSet presAssocID="{EE4241C2-F93F-4C00-A4E3-FC37B652B33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Zaškrtnutí"/>
        </a:ext>
      </dgm:extLst>
    </dgm:pt>
    <dgm:pt modelId="{97FD862A-8568-4B80-A92E-3ECFAE45BE50}" type="pres">
      <dgm:prSet presAssocID="{EE4241C2-F93F-4C00-A4E3-FC37B652B336}" presName="spaceRect" presStyleCnt="0"/>
      <dgm:spPr/>
    </dgm:pt>
    <dgm:pt modelId="{D4791EB3-6777-4249-8769-52D0E22A5CCB}" type="pres">
      <dgm:prSet presAssocID="{EE4241C2-F93F-4C00-A4E3-FC37B652B33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B7E401A-4C0F-4BC0-9BC2-F4EDDA98FDA3}" type="presOf" srcId="{EE4241C2-F93F-4C00-A4E3-FC37B652B336}" destId="{D4791EB3-6777-4249-8769-52D0E22A5CCB}" srcOrd="0" destOrd="0" presId="urn:microsoft.com/office/officeart/2018/5/layout/IconCircleLabelList"/>
    <dgm:cxn modelId="{1185D96E-681E-46AD-93BE-E2A91D78F5DB}" srcId="{DA332231-6E45-45C5-A116-DD1FC007F320}" destId="{1C8ECE92-2EB6-467F-BF9A-71991A677D48}" srcOrd="1" destOrd="0" parTransId="{8A0F2491-1242-481F-A7AA-653BD09A2E1C}" sibTransId="{4210E358-2D86-425F-8235-2BFE5F946F34}"/>
    <dgm:cxn modelId="{A8301152-023F-4DC6-B73A-D93C7600F9E3}" type="presOf" srcId="{DA332231-6E45-45C5-A116-DD1FC007F320}" destId="{8F14785A-8E56-4C9F-94D6-85C6B13D9FA9}" srcOrd="0" destOrd="0" presId="urn:microsoft.com/office/officeart/2018/5/layout/IconCircleLabelList"/>
    <dgm:cxn modelId="{663F7B55-A316-461B-BFCD-0AB7D5172272}" type="presOf" srcId="{1A059AF3-109C-4B1F-B9A4-265CEA768F10}" destId="{1B35B646-0A0C-4B2D-A1B6-211651D85D8A}" srcOrd="0" destOrd="0" presId="urn:microsoft.com/office/officeart/2018/5/layout/IconCircleLabelList"/>
    <dgm:cxn modelId="{149A69BC-2272-4DCD-8394-63B797F42F0A}" srcId="{DA332231-6E45-45C5-A116-DD1FC007F320}" destId="{EE4241C2-F93F-4C00-A4E3-FC37B652B336}" srcOrd="2" destOrd="0" parTransId="{A817A842-51B0-4EB3-886F-C835553258AB}" sibTransId="{29B198D9-83EE-4CBA-A953-C52A1BC4A1B0}"/>
    <dgm:cxn modelId="{17D1D0E4-BB34-4C89-B493-94109E99FC3A}" type="presOf" srcId="{1C8ECE92-2EB6-467F-BF9A-71991A677D48}" destId="{A36D2D15-7E1E-4BFF-A2BA-5D92CE5317FE}" srcOrd="0" destOrd="0" presId="urn:microsoft.com/office/officeart/2018/5/layout/IconCircleLabelList"/>
    <dgm:cxn modelId="{C1DDCBF9-88FA-430A-8BE3-03DD219B5534}" srcId="{DA332231-6E45-45C5-A116-DD1FC007F320}" destId="{1A059AF3-109C-4B1F-B9A4-265CEA768F10}" srcOrd="0" destOrd="0" parTransId="{CF85D9AC-A066-408A-80E0-0F90430BA42F}" sibTransId="{12DEE4C4-AE7A-4CB5-82BA-1BDFEE7E8299}"/>
    <dgm:cxn modelId="{9737161A-F0A6-47A6-B323-5B94B90B3835}" type="presParOf" srcId="{8F14785A-8E56-4C9F-94D6-85C6B13D9FA9}" destId="{2044750F-DD2C-46F9-9248-CDDFC466D0C2}" srcOrd="0" destOrd="0" presId="urn:microsoft.com/office/officeart/2018/5/layout/IconCircleLabelList"/>
    <dgm:cxn modelId="{E1078688-25F5-4658-B781-2E0C4855E235}" type="presParOf" srcId="{2044750F-DD2C-46F9-9248-CDDFC466D0C2}" destId="{C4A596F4-183A-4BF7-8B75-04A69D30D3A7}" srcOrd="0" destOrd="0" presId="urn:microsoft.com/office/officeart/2018/5/layout/IconCircleLabelList"/>
    <dgm:cxn modelId="{70E8A744-D1D6-4493-B4CE-2C4EAB663B5E}" type="presParOf" srcId="{2044750F-DD2C-46F9-9248-CDDFC466D0C2}" destId="{0D462E6F-452F-4443-B648-A0B7AA0B3035}" srcOrd="1" destOrd="0" presId="urn:microsoft.com/office/officeart/2018/5/layout/IconCircleLabelList"/>
    <dgm:cxn modelId="{9A7043F2-189A-4BF3-A551-51C0A61C3530}" type="presParOf" srcId="{2044750F-DD2C-46F9-9248-CDDFC466D0C2}" destId="{8A4A26BE-0819-4CF9-8910-5B70B225AF5E}" srcOrd="2" destOrd="0" presId="urn:microsoft.com/office/officeart/2018/5/layout/IconCircleLabelList"/>
    <dgm:cxn modelId="{ADFCCBA3-B8B7-41E6-B49A-787AFDD73A6F}" type="presParOf" srcId="{2044750F-DD2C-46F9-9248-CDDFC466D0C2}" destId="{1B35B646-0A0C-4B2D-A1B6-211651D85D8A}" srcOrd="3" destOrd="0" presId="urn:microsoft.com/office/officeart/2018/5/layout/IconCircleLabelList"/>
    <dgm:cxn modelId="{F8F7A883-F3FB-4A13-879B-3AD7F3871154}" type="presParOf" srcId="{8F14785A-8E56-4C9F-94D6-85C6B13D9FA9}" destId="{6E9E765A-ACCC-42B8-9002-A32BD40BD585}" srcOrd="1" destOrd="0" presId="urn:microsoft.com/office/officeart/2018/5/layout/IconCircleLabelList"/>
    <dgm:cxn modelId="{F6BCC1DF-442D-4C93-A74E-44D571ECC804}" type="presParOf" srcId="{8F14785A-8E56-4C9F-94D6-85C6B13D9FA9}" destId="{7EE5F86F-715C-4732-B0E3-7FA4868DA2EC}" srcOrd="2" destOrd="0" presId="urn:microsoft.com/office/officeart/2018/5/layout/IconCircleLabelList"/>
    <dgm:cxn modelId="{D04A5A97-3E47-4A39-9264-04E3BD5A95F7}" type="presParOf" srcId="{7EE5F86F-715C-4732-B0E3-7FA4868DA2EC}" destId="{3F9BC227-29FF-4F3D-80A1-DD0E9D40F40B}" srcOrd="0" destOrd="0" presId="urn:microsoft.com/office/officeart/2018/5/layout/IconCircleLabelList"/>
    <dgm:cxn modelId="{CC89A89F-2E47-4B17-9F4A-E0EB9EEEA29D}" type="presParOf" srcId="{7EE5F86F-715C-4732-B0E3-7FA4868DA2EC}" destId="{2DDC4F11-D529-413B-A69F-E51FCFF684D2}" srcOrd="1" destOrd="0" presId="urn:microsoft.com/office/officeart/2018/5/layout/IconCircleLabelList"/>
    <dgm:cxn modelId="{0AE1B362-12BB-4B00-8FAA-F60A218DB6A0}" type="presParOf" srcId="{7EE5F86F-715C-4732-B0E3-7FA4868DA2EC}" destId="{60A7E11D-EFAE-49FC-88C7-6F4FB2513527}" srcOrd="2" destOrd="0" presId="urn:microsoft.com/office/officeart/2018/5/layout/IconCircleLabelList"/>
    <dgm:cxn modelId="{F5305EBA-77CB-45DD-8B7C-85E6AC928D5D}" type="presParOf" srcId="{7EE5F86F-715C-4732-B0E3-7FA4868DA2EC}" destId="{A36D2D15-7E1E-4BFF-A2BA-5D92CE5317FE}" srcOrd="3" destOrd="0" presId="urn:microsoft.com/office/officeart/2018/5/layout/IconCircleLabelList"/>
    <dgm:cxn modelId="{3DAB22D4-DC35-4EEA-AE96-3E0BC4CE16B1}" type="presParOf" srcId="{8F14785A-8E56-4C9F-94D6-85C6B13D9FA9}" destId="{7ADCFF6F-528A-4C48-B999-EC186E9D4E32}" srcOrd="3" destOrd="0" presId="urn:microsoft.com/office/officeart/2018/5/layout/IconCircleLabelList"/>
    <dgm:cxn modelId="{7B66BEC4-4624-42ED-8460-E5F7A39307E2}" type="presParOf" srcId="{8F14785A-8E56-4C9F-94D6-85C6B13D9FA9}" destId="{7CFBE4D5-787B-48CC-90E4-91CB16DE6090}" srcOrd="4" destOrd="0" presId="urn:microsoft.com/office/officeart/2018/5/layout/IconCircleLabelList"/>
    <dgm:cxn modelId="{FC2DF920-9090-4219-A07B-E37C5BC3C48D}" type="presParOf" srcId="{7CFBE4D5-787B-48CC-90E4-91CB16DE6090}" destId="{5B81D557-F5F2-4A3A-A53C-3E8BA82AD1C6}" srcOrd="0" destOrd="0" presId="urn:microsoft.com/office/officeart/2018/5/layout/IconCircleLabelList"/>
    <dgm:cxn modelId="{0334CC88-689B-4D29-95F2-9A1B7CEE7815}" type="presParOf" srcId="{7CFBE4D5-787B-48CC-90E4-91CB16DE6090}" destId="{AA5D3ABA-A0D6-4652-B424-D081E11684A0}" srcOrd="1" destOrd="0" presId="urn:microsoft.com/office/officeart/2018/5/layout/IconCircleLabelList"/>
    <dgm:cxn modelId="{A8DD7EFF-4E9B-41DA-98D4-F5DC178573F2}" type="presParOf" srcId="{7CFBE4D5-787B-48CC-90E4-91CB16DE6090}" destId="{97FD862A-8568-4B80-A92E-3ECFAE45BE50}" srcOrd="2" destOrd="0" presId="urn:microsoft.com/office/officeart/2018/5/layout/IconCircleLabelList"/>
    <dgm:cxn modelId="{B10E7F45-F666-4A17-916A-0EFA95928871}" type="presParOf" srcId="{7CFBE4D5-787B-48CC-90E4-91CB16DE6090}" destId="{D4791EB3-6777-4249-8769-52D0E22A5CC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059537-CD39-4BF7-A6CA-BFC0238E07D5}">
      <dsp:nvSpPr>
        <dsp:cNvPr id="0" name=""/>
        <dsp:cNvSpPr/>
      </dsp:nvSpPr>
      <dsp:spPr>
        <a:xfrm>
          <a:off x="767935" y="8359"/>
          <a:ext cx="1372500" cy="13725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54AE3-8DFF-4633-B7C4-7A87338A53B1}">
      <dsp:nvSpPr>
        <dsp:cNvPr id="0" name=""/>
        <dsp:cNvSpPr/>
      </dsp:nvSpPr>
      <dsp:spPr>
        <a:xfrm>
          <a:off x="1060435" y="300859"/>
          <a:ext cx="787500" cy="7875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3344AC-5D72-4A48-BC6B-2F1724510A2E}">
      <dsp:nvSpPr>
        <dsp:cNvPr id="0" name=""/>
        <dsp:cNvSpPr/>
      </dsp:nvSpPr>
      <dsp:spPr>
        <a:xfrm>
          <a:off x="329185" y="1808359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Rychlá orientace v chemické legislativě</a:t>
          </a:r>
        </a:p>
      </dsp:txBody>
      <dsp:txXfrm>
        <a:off x="329185" y="1808359"/>
        <a:ext cx="2250000" cy="720000"/>
      </dsp:txXfrm>
    </dsp:sp>
    <dsp:sp modelId="{B51CA3D8-6033-4914-9D65-2534ADD89699}">
      <dsp:nvSpPr>
        <dsp:cNvPr id="0" name=""/>
        <dsp:cNvSpPr/>
      </dsp:nvSpPr>
      <dsp:spPr>
        <a:xfrm>
          <a:off x="3411685" y="8359"/>
          <a:ext cx="1372500" cy="13725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4E7524-202A-4BF7-986B-71BF1A30E8E3}">
      <dsp:nvSpPr>
        <dsp:cNvPr id="0" name=""/>
        <dsp:cNvSpPr/>
      </dsp:nvSpPr>
      <dsp:spPr>
        <a:xfrm>
          <a:off x="3704185" y="300859"/>
          <a:ext cx="787500" cy="7875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916214-40C4-46D4-AD94-6E2B11CA2989}">
      <dsp:nvSpPr>
        <dsp:cNvPr id="0" name=""/>
        <dsp:cNvSpPr/>
      </dsp:nvSpPr>
      <dsp:spPr>
        <a:xfrm>
          <a:off x="2972935" y="1808359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Jedno místo pro všechny povinnosti</a:t>
          </a:r>
        </a:p>
      </dsp:txBody>
      <dsp:txXfrm>
        <a:off x="2972935" y="1808359"/>
        <a:ext cx="2250000" cy="720000"/>
      </dsp:txXfrm>
    </dsp:sp>
    <dsp:sp modelId="{32EC3682-A7F0-465F-AAE6-07699425A41D}">
      <dsp:nvSpPr>
        <dsp:cNvPr id="0" name=""/>
        <dsp:cNvSpPr/>
      </dsp:nvSpPr>
      <dsp:spPr>
        <a:xfrm>
          <a:off x="6055435" y="8359"/>
          <a:ext cx="1372500" cy="13725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5F00E9-2D61-4920-A66B-22D842C8D832}">
      <dsp:nvSpPr>
        <dsp:cNvPr id="0" name=""/>
        <dsp:cNvSpPr/>
      </dsp:nvSpPr>
      <dsp:spPr>
        <a:xfrm>
          <a:off x="6347935" y="300859"/>
          <a:ext cx="787500" cy="7875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564B2-DBF7-40BA-B614-AB70051C8903}">
      <dsp:nvSpPr>
        <dsp:cNvPr id="0" name=""/>
        <dsp:cNvSpPr/>
      </dsp:nvSpPr>
      <dsp:spPr>
        <a:xfrm>
          <a:off x="5616685" y="1808359"/>
          <a:ext cx="225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Praktický nástroj pro každodenní práci</a:t>
          </a:r>
        </a:p>
      </dsp:txBody>
      <dsp:txXfrm>
        <a:off x="5616685" y="1808359"/>
        <a:ext cx="2250000" cy="7200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955DF7-BFE1-4E31-9C5A-12575B335997}">
      <dsp:nvSpPr>
        <dsp:cNvPr id="0" name=""/>
        <dsp:cNvSpPr/>
      </dsp:nvSpPr>
      <dsp:spPr>
        <a:xfrm>
          <a:off x="0" y="66831"/>
          <a:ext cx="8195871" cy="13191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Navštivte</a:t>
          </a:r>
          <a:r>
            <a:rPr lang="cs-CZ" sz="3200" kern="1200" dirty="0"/>
            <a:t>   </a:t>
          </a:r>
          <a:r>
            <a:rPr lang="cs-CZ" sz="32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www.nchl.cz</a:t>
          </a:r>
          <a:r>
            <a:rPr lang="cs-CZ" sz="3200" kern="1200" dirty="0"/>
            <a:t>    </a:t>
          </a:r>
          <a:r>
            <a:rPr lang="en-US" sz="3200" kern="1200" dirty="0"/>
            <a:t> </a:t>
          </a:r>
          <a:r>
            <a:rPr lang="cs-CZ" sz="3200" kern="1200" dirty="0"/>
            <a:t>                                           </a:t>
          </a:r>
          <a:endParaRPr lang="en-US" sz="3200" kern="1200" dirty="0"/>
        </a:p>
      </dsp:txBody>
      <dsp:txXfrm>
        <a:off x="64397" y="131228"/>
        <a:ext cx="8067077" cy="1190381"/>
      </dsp:txXfrm>
    </dsp:sp>
    <dsp:sp modelId="{F0D55819-B95B-4F0D-BE56-766606257AFC}">
      <dsp:nvSpPr>
        <dsp:cNvPr id="0" name=""/>
        <dsp:cNvSpPr/>
      </dsp:nvSpPr>
      <dsp:spPr>
        <a:xfrm>
          <a:off x="0" y="1436815"/>
          <a:ext cx="8195871" cy="1319175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Vyhledejte</a:t>
          </a:r>
          <a:r>
            <a:rPr lang="en-US" sz="3200" kern="1200" dirty="0"/>
            <a:t> </a:t>
          </a:r>
          <a:r>
            <a:rPr lang="cs-CZ" sz="3200" kern="1200" dirty="0"/>
            <a:t>požadovanou</a:t>
          </a:r>
          <a:r>
            <a:rPr lang="en-US" sz="3200" kern="1200" dirty="0"/>
            <a:t> </a:t>
          </a:r>
          <a:r>
            <a:rPr lang="en-US" sz="3200" kern="1200" dirty="0" err="1"/>
            <a:t>látku</a:t>
          </a:r>
          <a:endParaRPr lang="en-US" sz="3200" kern="1200" dirty="0"/>
        </a:p>
      </dsp:txBody>
      <dsp:txXfrm>
        <a:off x="64397" y="1501212"/>
        <a:ext cx="8067077" cy="1190381"/>
      </dsp:txXfrm>
    </dsp:sp>
    <dsp:sp modelId="{D9C84443-314E-4555-A9A2-BCF972B2F7AE}">
      <dsp:nvSpPr>
        <dsp:cNvPr id="0" name=""/>
        <dsp:cNvSpPr/>
      </dsp:nvSpPr>
      <dsp:spPr>
        <a:xfrm>
          <a:off x="0" y="2848150"/>
          <a:ext cx="8195871" cy="1319175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100000"/>
            </a:lnSpc>
            <a:spcBef>
              <a:spcPts val="1800"/>
            </a:spcBef>
            <a:spcAft>
              <a:spcPts val="0"/>
            </a:spcAft>
            <a:buNone/>
          </a:pPr>
          <a:r>
            <a:rPr lang="en-US" sz="3200" kern="1200" dirty="0" err="1"/>
            <a:t>Zjednodušte</a:t>
          </a:r>
          <a:r>
            <a:rPr lang="en-US" sz="3200" kern="1200" dirty="0"/>
            <a:t> </a:t>
          </a:r>
          <a:r>
            <a:rPr lang="en-US" sz="3200" kern="1200" dirty="0" err="1"/>
            <a:t>si</a:t>
          </a:r>
          <a:r>
            <a:rPr lang="en-US" sz="3200" kern="1200" dirty="0"/>
            <a:t> </a:t>
          </a:r>
          <a:r>
            <a:rPr lang="en-US" sz="3200" kern="1200" dirty="0" err="1"/>
            <a:t>práci</a:t>
          </a:r>
          <a:r>
            <a:rPr lang="en-US" sz="3200" kern="1200" dirty="0"/>
            <a:t> s </a:t>
          </a:r>
          <a:r>
            <a:rPr lang="en-US" sz="3200" kern="1200" dirty="0" err="1"/>
            <a:t>legislativou</a:t>
          </a:r>
          <a:endParaRPr lang="cs-CZ" sz="3200" kern="1200" dirty="0"/>
        </a:p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64397" y="2912547"/>
        <a:ext cx="8067077" cy="11903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D9009-A55E-48A8-A5C9-3E5AAFFC06CE}">
      <dsp:nvSpPr>
        <dsp:cNvPr id="0" name=""/>
        <dsp:cNvSpPr/>
      </dsp:nvSpPr>
      <dsp:spPr>
        <a:xfrm>
          <a:off x="0" y="0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kern="1200"/>
            <a:t>Nevíte, jaké povinnosti se vztahují na konkrétní látku</a:t>
          </a:r>
        </a:p>
      </dsp:txBody>
      <dsp:txXfrm>
        <a:off x="36841" y="36841"/>
        <a:ext cx="5609181" cy="1184159"/>
      </dsp:txXfrm>
    </dsp:sp>
    <dsp:sp modelId="{57F3713B-8DFA-4DAA-9240-16DEE8056CF5}">
      <dsp:nvSpPr>
        <dsp:cNvPr id="0" name=""/>
        <dsp:cNvSpPr/>
      </dsp:nvSpPr>
      <dsp:spPr>
        <a:xfrm>
          <a:off x="614690" y="1467481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kern="1200"/>
            <a:t>Legislativa je roztříštěná a nepřehledná</a:t>
          </a:r>
        </a:p>
      </dsp:txBody>
      <dsp:txXfrm>
        <a:off x="651531" y="1504322"/>
        <a:ext cx="5460521" cy="1184159"/>
      </dsp:txXfrm>
    </dsp:sp>
    <dsp:sp modelId="{90579BA6-64C7-4946-96BA-505E5138D705}">
      <dsp:nvSpPr>
        <dsp:cNvPr id="0" name=""/>
        <dsp:cNvSpPr/>
      </dsp:nvSpPr>
      <dsp:spPr>
        <a:xfrm>
          <a:off x="1229380" y="2934963"/>
          <a:ext cx="6966490" cy="1257841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kern="1200"/>
            <a:t>Hledání informací zabírá hodiny</a:t>
          </a:r>
        </a:p>
      </dsp:txBody>
      <dsp:txXfrm>
        <a:off x="1266221" y="2971804"/>
        <a:ext cx="5460521" cy="1184159"/>
      </dsp:txXfrm>
    </dsp:sp>
    <dsp:sp modelId="{E80116F0-ACF9-4AF2-866E-F8EEBC64C6BA}">
      <dsp:nvSpPr>
        <dsp:cNvPr id="0" name=""/>
        <dsp:cNvSpPr/>
      </dsp:nvSpPr>
      <dsp:spPr>
        <a:xfrm>
          <a:off x="6148893" y="953863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332852" y="953863"/>
        <a:ext cx="449678" cy="615241"/>
      </dsp:txXfrm>
    </dsp:sp>
    <dsp:sp modelId="{A90AD271-8510-4C33-9AB3-EE56442E571B}">
      <dsp:nvSpPr>
        <dsp:cNvPr id="0" name=""/>
        <dsp:cNvSpPr/>
      </dsp:nvSpPr>
      <dsp:spPr>
        <a:xfrm>
          <a:off x="6763583" y="2412959"/>
          <a:ext cx="817596" cy="81759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947542" y="2412959"/>
        <a:ext cx="449678" cy="6152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DD0A5D-5B87-4332-A901-341CE9DA1537}">
      <dsp:nvSpPr>
        <dsp:cNvPr id="0" name=""/>
        <dsp:cNvSpPr/>
      </dsp:nvSpPr>
      <dsp:spPr>
        <a:xfrm>
          <a:off x="0" y="34967"/>
          <a:ext cx="8195871" cy="13109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Databáze NCHL.CZ</a:t>
          </a:r>
        </a:p>
      </dsp:txBody>
      <dsp:txXfrm>
        <a:off x="63994" y="98961"/>
        <a:ext cx="8067883" cy="1182942"/>
      </dsp:txXfrm>
    </dsp:sp>
    <dsp:sp modelId="{BC8DF9E1-6FA5-4109-BBF9-8167EBF74B37}">
      <dsp:nvSpPr>
        <dsp:cNvPr id="0" name=""/>
        <dsp:cNvSpPr/>
      </dsp:nvSpPr>
      <dsp:spPr>
        <a:xfrm>
          <a:off x="0" y="1440937"/>
          <a:ext cx="8195871" cy="131093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Přehled legislativních požadavků během několika sekund</a:t>
          </a:r>
        </a:p>
      </dsp:txBody>
      <dsp:txXfrm>
        <a:off x="63994" y="1504931"/>
        <a:ext cx="8067883" cy="1182942"/>
      </dsp:txXfrm>
    </dsp:sp>
    <dsp:sp modelId="{F83B4F65-9C3B-4CDC-8F30-CA30F5E5560D}">
      <dsp:nvSpPr>
        <dsp:cNvPr id="0" name=""/>
        <dsp:cNvSpPr/>
      </dsp:nvSpPr>
      <dsp:spPr>
        <a:xfrm>
          <a:off x="0" y="2846907"/>
          <a:ext cx="8195871" cy="131093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Informace přehledně a srozumitelně</a:t>
          </a:r>
        </a:p>
      </dsp:txBody>
      <dsp:txXfrm>
        <a:off x="63994" y="2910901"/>
        <a:ext cx="8067883" cy="11829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8CD7F-E9F5-4C12-8F90-CA24C6522508}">
      <dsp:nvSpPr>
        <dsp:cNvPr id="0" name=""/>
        <dsp:cNvSpPr/>
      </dsp:nvSpPr>
      <dsp:spPr>
        <a:xfrm>
          <a:off x="376435" y="1016402"/>
          <a:ext cx="1098000" cy="109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E0CD6-096E-4A63-A9DB-C9CBF17AA4FC}">
      <dsp:nvSpPr>
        <dsp:cNvPr id="0" name=""/>
        <dsp:cNvSpPr/>
      </dsp:nvSpPr>
      <dsp:spPr>
        <a:xfrm>
          <a:off x="61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2B1373-0E31-4C52-99D6-8AA04C33CBC7}">
      <dsp:nvSpPr>
        <dsp:cNvPr id="0" name=""/>
        <dsp:cNvSpPr/>
      </dsp:nvSpPr>
      <dsp:spPr>
        <a:xfrm>
          <a:off x="2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 err="1"/>
            <a:t>Vyhledávání</a:t>
          </a:r>
          <a:r>
            <a:rPr lang="en-US" sz="1500" kern="1200" dirty="0"/>
            <a:t> </a:t>
          </a:r>
          <a:r>
            <a:rPr lang="en-US" sz="1500" kern="1200" dirty="0" err="1"/>
            <a:t>podle</a:t>
          </a:r>
          <a:r>
            <a:rPr lang="en-US" sz="1500" kern="1200" dirty="0"/>
            <a:t> </a:t>
          </a:r>
          <a:r>
            <a:rPr lang="en-US" sz="1500" kern="1200" dirty="0" err="1"/>
            <a:t>názvu</a:t>
          </a:r>
          <a:r>
            <a:rPr lang="en-US" sz="1500" kern="1200" dirty="0"/>
            <a:t> </a:t>
          </a:r>
          <a:r>
            <a:rPr lang="en-US" sz="1500" kern="1200" dirty="0" err="1"/>
            <a:t>nebo</a:t>
          </a:r>
          <a:r>
            <a:rPr lang="en-US" sz="1500" kern="1200" dirty="0"/>
            <a:t> CAS </a:t>
          </a:r>
          <a:r>
            <a:rPr lang="en-US" sz="1500" kern="1200" dirty="0" err="1"/>
            <a:t>čísla</a:t>
          </a:r>
          <a:endParaRPr lang="en-US" sz="1500" kern="1200" dirty="0"/>
        </a:p>
      </dsp:txBody>
      <dsp:txXfrm>
        <a:off x="25435" y="2456402"/>
        <a:ext cx="1800000" cy="720000"/>
      </dsp:txXfrm>
    </dsp:sp>
    <dsp:sp modelId="{CD8E961C-65C4-456C-93FC-89E194B92155}">
      <dsp:nvSpPr>
        <dsp:cNvPr id="0" name=""/>
        <dsp:cNvSpPr/>
      </dsp:nvSpPr>
      <dsp:spPr>
        <a:xfrm>
          <a:off x="2491435" y="1016402"/>
          <a:ext cx="1098000" cy="1098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921235-CCDE-43D9-B486-887C30A8BA20}">
      <dsp:nvSpPr>
        <dsp:cNvPr id="0" name=""/>
        <dsp:cNvSpPr/>
      </dsp:nvSpPr>
      <dsp:spPr>
        <a:xfrm>
          <a:off x="2725435" y="1250402"/>
          <a:ext cx="630000" cy="630000"/>
        </a:xfrm>
        <a:prstGeom prst="rect">
          <a:avLst/>
        </a:prstGeom>
        <a:solidFill>
          <a:schemeClr val="bg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E901CC-9BDE-4AAE-A511-FC2F8594A03A}">
      <dsp:nvSpPr>
        <dsp:cNvPr id="0" name=""/>
        <dsp:cNvSpPr/>
      </dsp:nvSpPr>
      <dsp:spPr>
        <a:xfrm>
          <a:off x="214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cs-CZ" sz="1500" kern="1200"/>
            <a:t>Více než 4000 látek</a:t>
          </a:r>
          <a:endParaRPr lang="en-US" sz="1500" kern="1200" dirty="0"/>
        </a:p>
      </dsp:txBody>
      <dsp:txXfrm>
        <a:off x="2140435" y="2456402"/>
        <a:ext cx="1800000" cy="720000"/>
      </dsp:txXfrm>
    </dsp:sp>
    <dsp:sp modelId="{56BF5D73-EE93-4DAE-A73D-6B173852B99E}">
      <dsp:nvSpPr>
        <dsp:cNvPr id="0" name=""/>
        <dsp:cNvSpPr/>
      </dsp:nvSpPr>
      <dsp:spPr>
        <a:xfrm>
          <a:off x="4606435" y="1016402"/>
          <a:ext cx="1098000" cy="109800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267B49-E608-41CA-AD44-D0E0262F4295}">
      <dsp:nvSpPr>
        <dsp:cNvPr id="0" name=""/>
        <dsp:cNvSpPr/>
      </dsp:nvSpPr>
      <dsp:spPr>
        <a:xfrm>
          <a:off x="4840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A9EBC9-B746-4A80-8409-39FC65270EC4}">
      <dsp:nvSpPr>
        <dsp:cNvPr id="0" name=""/>
        <dsp:cNvSpPr/>
      </dsp:nvSpPr>
      <dsp:spPr>
        <a:xfrm>
          <a:off x="4255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 err="1"/>
            <a:t>Přehled</a:t>
          </a:r>
          <a:r>
            <a:rPr lang="en-US" sz="1500" kern="1200" dirty="0"/>
            <a:t> </a:t>
          </a:r>
          <a:r>
            <a:rPr lang="en-US" sz="1500" kern="1200" dirty="0" err="1"/>
            <a:t>povinností</a:t>
          </a:r>
          <a:r>
            <a:rPr lang="en-US" sz="1500" kern="1200" dirty="0"/>
            <a:t> pro </a:t>
          </a:r>
          <a:r>
            <a:rPr lang="en-US" sz="1500" kern="1200" dirty="0" err="1"/>
            <a:t>práci</a:t>
          </a:r>
          <a:r>
            <a:rPr lang="en-US" sz="1500" kern="1200" dirty="0"/>
            <a:t> s </a:t>
          </a:r>
          <a:r>
            <a:rPr lang="en-US" sz="1500" kern="1200" dirty="0" err="1"/>
            <a:t>látkou</a:t>
          </a:r>
          <a:endParaRPr lang="en-US" sz="1500" kern="1200" dirty="0"/>
        </a:p>
      </dsp:txBody>
      <dsp:txXfrm>
        <a:off x="4255435" y="2456402"/>
        <a:ext cx="1800000" cy="720000"/>
      </dsp:txXfrm>
    </dsp:sp>
    <dsp:sp modelId="{D8BE40BF-C9E8-41AC-8D49-CDAB2E506D5A}">
      <dsp:nvSpPr>
        <dsp:cNvPr id="0" name=""/>
        <dsp:cNvSpPr/>
      </dsp:nvSpPr>
      <dsp:spPr>
        <a:xfrm>
          <a:off x="6721435" y="1016402"/>
          <a:ext cx="1098000" cy="109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AD6E2C-B94D-4C4E-BFA6-6E3E1E3A274D}">
      <dsp:nvSpPr>
        <dsp:cNvPr id="0" name=""/>
        <dsp:cNvSpPr/>
      </dsp:nvSpPr>
      <dsp:spPr>
        <a:xfrm>
          <a:off x="6955435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0A13A-CFF7-4B7B-8195-4123F46377E3}">
      <dsp:nvSpPr>
        <dsp:cNvPr id="0" name=""/>
        <dsp:cNvSpPr/>
      </dsp:nvSpPr>
      <dsp:spPr>
        <a:xfrm>
          <a:off x="6370435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Propojení legislativních seznamů</a:t>
          </a:r>
        </a:p>
      </dsp:txBody>
      <dsp:txXfrm>
        <a:off x="6370435" y="2456402"/>
        <a:ext cx="180000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F668C-8358-4E50-B555-51F69D01D30C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 err="1"/>
            <a:t>Výrobci</a:t>
          </a:r>
          <a:r>
            <a:rPr lang="en-US" sz="4000" kern="1200" dirty="0"/>
            <a:t> a </a:t>
          </a:r>
          <a:r>
            <a:rPr lang="en-US" sz="4000" kern="1200" dirty="0" err="1"/>
            <a:t>distributoři</a:t>
          </a:r>
          <a:r>
            <a:rPr lang="en-US" sz="4000" kern="1200" dirty="0"/>
            <a:t> </a:t>
          </a:r>
          <a:r>
            <a:rPr lang="en-US" sz="4000" kern="1200" dirty="0" err="1"/>
            <a:t>chemikálií</a:t>
          </a:r>
          <a:endParaRPr lang="en-US" sz="4000" kern="1200" dirty="0"/>
        </a:p>
      </dsp:txBody>
      <dsp:txXfrm>
        <a:off x="46834" y="51636"/>
        <a:ext cx="8102203" cy="865732"/>
      </dsp:txXfrm>
    </dsp:sp>
    <dsp:sp modelId="{A1A03DC4-B374-48F6-8ED6-50F88CA119A1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Následní uživatelé</a:t>
          </a:r>
        </a:p>
      </dsp:txBody>
      <dsp:txXfrm>
        <a:off x="46834" y="1126236"/>
        <a:ext cx="8102203" cy="865732"/>
      </dsp:txXfrm>
    </dsp:sp>
    <dsp:sp modelId="{EA6095AD-AE83-4AC5-84AB-D33BBB38A663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BOZP a compliance specialist</a:t>
          </a:r>
          <a:r>
            <a:rPr lang="cs-CZ" sz="4000" kern="1200" dirty="0"/>
            <a:t>é</a:t>
          </a:r>
          <a:endParaRPr lang="en-US" sz="4000" kern="1200" dirty="0"/>
        </a:p>
      </dsp:txBody>
      <dsp:txXfrm>
        <a:off x="46834" y="2200836"/>
        <a:ext cx="8102203" cy="865732"/>
      </dsp:txXfrm>
    </dsp:sp>
    <dsp:sp modelId="{17916DB3-2A1D-4816-9A85-2E5A598B8AB7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/>
            <a:t>Školy a státní instituce</a:t>
          </a:r>
          <a:endParaRPr lang="en-US" sz="4000" kern="1200" dirty="0"/>
        </a:p>
      </dsp:txBody>
      <dsp:txXfrm>
        <a:off x="46834" y="3275436"/>
        <a:ext cx="8102203" cy="86573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79C9F-D390-461C-961B-5D13259FB6DA}">
      <dsp:nvSpPr>
        <dsp:cNvPr id="0" name=""/>
        <dsp:cNvSpPr/>
      </dsp:nvSpPr>
      <dsp:spPr>
        <a:xfrm>
          <a:off x="0" y="386672"/>
          <a:ext cx="8195871" cy="1055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Ušetří čas při hledání legislativy</a:t>
          </a:r>
        </a:p>
      </dsp:txBody>
      <dsp:txXfrm>
        <a:off x="51517" y="438189"/>
        <a:ext cx="8092837" cy="952306"/>
      </dsp:txXfrm>
    </dsp:sp>
    <dsp:sp modelId="{7549528A-29F8-4B20-A108-68607A39C891}">
      <dsp:nvSpPr>
        <dsp:cNvPr id="0" name=""/>
        <dsp:cNvSpPr/>
      </dsp:nvSpPr>
      <dsp:spPr>
        <a:xfrm>
          <a:off x="0" y="1568732"/>
          <a:ext cx="8195871" cy="105534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Sníží riziko chyb</a:t>
          </a:r>
        </a:p>
      </dsp:txBody>
      <dsp:txXfrm>
        <a:off x="51517" y="1620249"/>
        <a:ext cx="8092837" cy="952306"/>
      </dsp:txXfrm>
    </dsp:sp>
    <dsp:sp modelId="{592A6DBE-E531-4F9F-8297-EE6656C2B1F4}">
      <dsp:nvSpPr>
        <dsp:cNvPr id="0" name=""/>
        <dsp:cNvSpPr/>
      </dsp:nvSpPr>
      <dsp:spPr>
        <a:xfrm>
          <a:off x="0" y="2750792"/>
          <a:ext cx="8195871" cy="105534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Pomůže splnit zákonné povinnosti</a:t>
          </a:r>
        </a:p>
      </dsp:txBody>
      <dsp:txXfrm>
        <a:off x="51517" y="2802309"/>
        <a:ext cx="8092837" cy="9523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3875A-8394-4842-88AE-82F17AE31107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7559DE-83A4-4EBB-BCFA-23FDB95841B7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218D1-1548-4559-A75C-688D20924A86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Rychlá kontrola před nákupem nebo prodejem</a:t>
          </a:r>
        </a:p>
      </dsp:txBody>
      <dsp:txXfrm>
        <a:off x="46529" y="2703902"/>
        <a:ext cx="2418750" cy="720000"/>
      </dsp:txXfrm>
    </dsp:sp>
    <dsp:sp modelId="{EB146F02-B6F0-479E-BDC1-8788C17D836E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9A00E4-876C-449A-B9B5-8A1F081E0825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582859-E7D5-407E-9AAC-101CA1BB8297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Podpora bezpečného skladování a manipulace</a:t>
          </a:r>
        </a:p>
      </dsp:txBody>
      <dsp:txXfrm>
        <a:off x="2888560" y="2703902"/>
        <a:ext cx="2418750" cy="720000"/>
      </dsp:txXfrm>
    </dsp:sp>
    <dsp:sp modelId="{07399E7D-806E-44D6-91C7-C592C5F3E6AF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05A6B2-323C-4508-96EF-5084D130A338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6C1F7-A16A-47C3-A2C2-550E9A342C12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Snadná příprava podkladů pro kontroly</a:t>
          </a:r>
        </a:p>
      </dsp:txBody>
      <dsp:txXfrm>
        <a:off x="5730591" y="2703902"/>
        <a:ext cx="2418750" cy="7200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1F9124-E7ED-4394-9678-A0C443513080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Zadejte látku</a:t>
          </a:r>
        </a:p>
      </dsp:txBody>
      <dsp:txXfrm>
        <a:off x="715337" y="2413"/>
        <a:ext cx="3221521" cy="1932912"/>
      </dsp:txXfrm>
    </dsp:sp>
    <dsp:sp modelId="{ADDFD549-FD52-4385-B206-CAE92233EB8B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Získejte přehled povinností</a:t>
          </a:r>
        </a:p>
      </dsp:txBody>
      <dsp:txXfrm>
        <a:off x="4259011" y="2413"/>
        <a:ext cx="3221521" cy="1932912"/>
      </dsp:txXfrm>
    </dsp:sp>
    <dsp:sp modelId="{EE4F5282-0372-4BA7-B0E4-F91D40CC6CAE}">
      <dsp:nvSpPr>
        <dsp:cNvPr id="0" name=""/>
        <dsp:cNvSpPr/>
      </dsp:nvSpPr>
      <dsp:spPr>
        <a:xfrm>
          <a:off x="2487174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Vytiskněte potřebné informace</a:t>
          </a:r>
        </a:p>
      </dsp:txBody>
      <dsp:txXfrm>
        <a:off x="2487174" y="2257478"/>
        <a:ext cx="3221521" cy="193291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596F4-183A-4BF7-8B75-04A69D30D3A7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462E6F-452F-4443-B648-A0B7AA0B3035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35B646-0A0C-4B2D-A1B6-211651D85D8A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Online aplikace dostupná odkudkoliv</a:t>
          </a:r>
        </a:p>
      </dsp:txBody>
      <dsp:txXfrm>
        <a:off x="46529" y="2703902"/>
        <a:ext cx="2418750" cy="720000"/>
      </dsp:txXfrm>
    </dsp:sp>
    <dsp:sp modelId="{3F9BC227-29FF-4F3D-80A1-DD0E9D40F40B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DC4F11-D529-413B-A69F-E51FCFF684D2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6D2D15-7E1E-4BFF-A2BA-5D92CE5317FE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Intuitivní prostředí</a:t>
          </a:r>
        </a:p>
      </dsp:txBody>
      <dsp:txXfrm>
        <a:off x="2888560" y="2703902"/>
        <a:ext cx="2418750" cy="720000"/>
      </dsp:txXfrm>
    </dsp:sp>
    <dsp:sp modelId="{5B81D557-F5F2-4A3A-A53C-3E8BA82AD1C6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5D3ABA-A0D6-4652-B424-D081E11684A0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791EB3-6777-4249-8769-52D0E22A5CCB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kern="1200"/>
            <a:t>Okamžitý přístup k informacím</a:t>
          </a:r>
        </a:p>
      </dsp:txBody>
      <dsp:txXfrm>
        <a:off x="5730591" y="2703902"/>
        <a:ext cx="2418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236F83-67BA-482C-AE3C-CB72F6B1128B}" type="datetimeFigureOut">
              <a:rPr lang="cs-CZ" smtClean="0"/>
              <a:t>23.02.2026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A36BB7-F4D5-492F-8B99-33516138B5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3571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0.xml"/><Relationship Id="rId7" Type="http://schemas.openxmlformats.org/officeDocument/2006/relationships/hyperlink" Target="https://www.nchl.cz/" TargetMode="Externa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343A40-443C-2524-68E2-A20EDBF26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7078FB-FC6A-357D-C816-99CD10B6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560A4-1B6D-36C5-73BB-90CB6ABFF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E4B56C4-24FB-064C-C3DE-AFA4EC869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6939A8E-A2F5-742A-B645-D30367553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EE5071-F15F-BBE3-E20C-5C57209B6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317488"/>
              </p:ext>
            </p:extLst>
          </p:nvPr>
        </p:nvGraphicFramePr>
        <p:xfrm>
          <a:off x="483042" y="3144416"/>
          <a:ext cx="8195871" cy="2536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Obsah obrázku snímek obrazovky, Grafika, Písmo, grafický design&#10;&#10;Obsah generovaný pomocí AI může být nesprávný.">
            <a:extLst>
              <a:ext uri="{FF2B5EF4-FFF2-40B4-BE49-F238E27FC236}">
                <a16:creationId xmlns:a16="http://schemas.microsoft.com/office/drawing/2014/main" id="{9F709CF9-EE3F-B1A5-B031-195DF5FED6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332" y="517400"/>
            <a:ext cx="4077335" cy="6781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12.png" descr="Obsah obrázku text&#10;&#10;Popis byl vytvořen automaticky">
            <a:extLst>
              <a:ext uri="{FF2B5EF4-FFF2-40B4-BE49-F238E27FC236}">
                <a16:creationId xmlns:a16="http://schemas.microsoft.com/office/drawing/2014/main" id="{F9560E17-8F46-70FD-1176-FFAC0BC77DB7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213722" y="6217268"/>
            <a:ext cx="2021479" cy="528499"/>
          </a:xfrm>
          <a:prstGeom prst="rect">
            <a:avLst/>
          </a:prstGeom>
          <a:ln/>
        </p:spPr>
      </p:pic>
      <p:pic>
        <p:nvPicPr>
          <p:cNvPr id="3" name="image15.png" descr="Obsah obrázku text, snímek obrazovky, software, Počítačová ikona&#10;&#10;Obsah generovaný pomocí AI může být nesprávný.">
            <a:extLst>
              <a:ext uri="{FF2B5EF4-FFF2-40B4-BE49-F238E27FC236}">
                <a16:creationId xmlns:a16="http://schemas.microsoft.com/office/drawing/2014/main" id="{D6EC729B-2BAD-DFA3-4F59-67B23A169480}"/>
              </a:ext>
            </a:extLst>
          </p:cNvPr>
          <p:cNvPicPr/>
          <p:nvPr/>
        </p:nvPicPr>
        <p:blipFill>
          <a:blip r:embed="rId9"/>
          <a:srcRect l="17460" t="45191" r="64829" b="22361"/>
          <a:stretch>
            <a:fillRect/>
          </a:stretch>
        </p:blipFill>
        <p:spPr>
          <a:xfrm>
            <a:off x="8457670" y="6134262"/>
            <a:ext cx="593725" cy="611505"/>
          </a:xfrm>
          <a:prstGeom prst="rect">
            <a:avLst/>
          </a:prstGeom>
          <a:ln/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76F09E28-E905-C82A-584B-3E70AC74D592}"/>
              </a:ext>
            </a:extLst>
          </p:cNvPr>
          <p:cNvSpPr txBox="1"/>
          <p:nvPr/>
        </p:nvSpPr>
        <p:spPr>
          <a:xfrm>
            <a:off x="483042" y="1791477"/>
            <a:ext cx="8195871" cy="64633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>
                <a:solidFill>
                  <a:schemeClr val="bg1"/>
                </a:solidFill>
              </a:rPr>
              <a:t>D</a:t>
            </a:r>
            <a:r>
              <a:rPr lang="cs-CZ" sz="3600" b="1" cap="all" dirty="0">
                <a:solidFill>
                  <a:schemeClr val="bg1"/>
                </a:solidFill>
              </a:rPr>
              <a:t>atabáze</a:t>
            </a:r>
            <a:r>
              <a:rPr lang="cs-CZ" sz="3600" b="1" dirty="0">
                <a:solidFill>
                  <a:schemeClr val="bg1"/>
                </a:solidFill>
              </a:rPr>
              <a:t> NCHL.CZ</a:t>
            </a:r>
          </a:p>
        </p:txBody>
      </p:sp>
    </p:spTree>
    <p:extLst>
      <p:ext uri="{BB962C8B-B14F-4D97-AF65-F5344CB8AC3E}">
        <p14:creationId xmlns:p14="http://schemas.microsoft.com/office/powerpoint/2010/main" val="4285439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500">
                <a:solidFill>
                  <a:srgbClr val="FFFFFF"/>
                </a:solidFill>
              </a:rPr>
              <a:t>Začněte ještě dnes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49C32E-3BBB-5CCA-FF6F-88948FA78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809863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Obrázek 6" descr="Obsah obrázku snímek obrazovky, Grafika, Písmo, grafický design&#10;&#10;Obsah generovaný pomocí AI může být nesprávný.">
            <a:hlinkClick r:id="rId7"/>
            <a:extLst>
              <a:ext uri="{FF2B5EF4-FFF2-40B4-BE49-F238E27FC236}">
                <a16:creationId xmlns:a16="http://schemas.microsoft.com/office/drawing/2014/main" id="{7740DC25-3D3F-C77D-20C4-19EDB09748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962" y="2701672"/>
            <a:ext cx="1632359" cy="2715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Znáte to?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106203-E0D4-3337-BB13-77F706C47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89913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6"/>
            <a:ext cx="7533018" cy="556204"/>
          </a:xfrm>
        </p:spPr>
        <p:txBody>
          <a:bodyPr anchor="ctr">
            <a:normAutofit fontScale="90000"/>
          </a:bodyPr>
          <a:lstStyle/>
          <a:p>
            <a:br>
              <a:rPr lang="cs-CZ" sz="67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Řešení</a:t>
            </a:r>
            <a:br>
              <a:rPr lang="cs-CZ" sz="3500" dirty="0">
                <a:solidFill>
                  <a:srgbClr val="FFFFFF"/>
                </a:solidFill>
              </a:rPr>
            </a:br>
            <a:endParaRPr lang="cs-CZ" sz="3500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77AE501-FD74-9B28-D8BD-065571271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564609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042" y="348865"/>
            <a:ext cx="8078673" cy="877729"/>
          </a:xfrm>
        </p:spPr>
        <p:txBody>
          <a:bodyPr anchor="ctr">
            <a:normAutofit/>
          </a:bodyPr>
          <a:lstStyle/>
          <a:p>
            <a:pPr algn="l"/>
            <a:r>
              <a:rPr lang="cs-CZ" sz="3500" dirty="0">
                <a:solidFill>
                  <a:srgbClr val="FFFFFF"/>
                </a:solidFill>
              </a:rPr>
              <a:t>  </a:t>
            </a:r>
            <a:r>
              <a:rPr lang="cs-CZ" sz="4000" dirty="0">
                <a:solidFill>
                  <a:srgbClr val="FFFFFF"/>
                </a:solidFill>
              </a:rPr>
              <a:t>Co umí                                                 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753FAED-4CF3-7995-A6BB-1D75F84B65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47559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ázek 3" descr="Obsah obrázku snímek obrazovky, Grafika, Písmo, grafický design&#10;&#10;Obsah generovaný pomocí AI může být nesprávný.">
            <a:extLst>
              <a:ext uri="{FF2B5EF4-FFF2-40B4-BE49-F238E27FC236}">
                <a16:creationId xmlns:a16="http://schemas.microsoft.com/office/drawing/2014/main" id="{5F783E15-2156-CFA2-CA34-5EF95620AF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5" y="414217"/>
            <a:ext cx="4077335" cy="6781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Pro koho je určena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C33FDB-52B4-473E-A9A1-F83B84DB44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8748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Proč ji používat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14A3131-4AD9-CFE3-7B94-47F6CD68E1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9615925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Výhody v praxi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B61DCA-0045-7983-A74A-38F7945172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60602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600" dirty="0">
                <a:solidFill>
                  <a:srgbClr val="FFFFFF"/>
                </a:solidFill>
              </a:rPr>
              <a:t>Jednoduché použití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F1C4BB4B-DBA4-F9C8-BD77-063857368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074224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cs-CZ" sz="3500" dirty="0">
                <a:solidFill>
                  <a:srgbClr val="FFFFFF"/>
                </a:solidFill>
              </a:rPr>
              <a:t>Vyzkoušejte NCHL.CZ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0B29F85-DD4F-42E5-01FE-97984A2C55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22163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c47e2a8-1289-4024-96dd-69ca36a7857f}" enabled="0" method="" siteId="{fc47e2a8-1289-4024-96dd-69ca36a785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174</Words>
  <Application>Microsoft Office PowerPoint</Application>
  <PresentationFormat>Předvádění na obrazovce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Office Theme</vt:lpstr>
      <vt:lpstr>Prezentace aplikace PowerPoint</vt:lpstr>
      <vt:lpstr>Znáte to?</vt:lpstr>
      <vt:lpstr> Řešení </vt:lpstr>
      <vt:lpstr>  Co umí                                                 ?</vt:lpstr>
      <vt:lpstr>Pro koho je určena</vt:lpstr>
      <vt:lpstr>Proč ji používat</vt:lpstr>
      <vt:lpstr>Výhody v praxi</vt:lpstr>
      <vt:lpstr>Jednoduché použití</vt:lpstr>
      <vt:lpstr>Vyzkoušejte NCHL.CZ</vt:lpstr>
      <vt:lpstr>Začněte ještě dnes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Jana Jahodová</dc:creator>
  <cp:keywords/>
  <dc:description>generated using python-pptx</dc:description>
  <cp:lastModifiedBy>Tomáš Kudrna</cp:lastModifiedBy>
  <cp:revision>3</cp:revision>
  <dcterms:created xsi:type="dcterms:W3CDTF">2013-01-27T09:14:16Z</dcterms:created>
  <dcterms:modified xsi:type="dcterms:W3CDTF">2026-02-23T06:53:53Z</dcterms:modified>
  <cp:category/>
</cp:coreProperties>
</file>